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9" r:id="rId2"/>
    <p:sldId id="258" r:id="rId3"/>
    <p:sldId id="257" r:id="rId4"/>
    <p:sldId id="256" r:id="rId5"/>
  </p:sldIdLst>
  <p:sldSz cx="5330825" cy="7553325"/>
  <p:notesSz cx="7553325" cy="533082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7"/>
    <p:restoredTop sz="94610"/>
  </p:normalViewPr>
  <p:slideViewPr>
    <p:cSldViewPr snapToGrid="0" snapToObjects="1">
      <p:cViewPr varScale="1">
        <p:scale>
          <a:sx n="124" d="100"/>
          <a:sy n="124" d="100"/>
        </p:scale>
        <p:origin x="300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2267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image" Target="../media/image24.png"/><Relationship Id="rId21" Type="http://schemas.openxmlformats.org/officeDocument/2006/relationships/image" Target="../media/image19.png"/><Relationship Id="rId42" Type="http://schemas.openxmlformats.org/officeDocument/2006/relationships/image" Target="../media/image40.png"/><Relationship Id="rId47" Type="http://schemas.openxmlformats.org/officeDocument/2006/relationships/image" Target="../media/image45.png"/><Relationship Id="rId63" Type="http://schemas.openxmlformats.org/officeDocument/2006/relationships/image" Target="../media/image61.png"/><Relationship Id="rId68" Type="http://schemas.openxmlformats.org/officeDocument/2006/relationships/image" Target="../media/image66.png"/><Relationship Id="rId84" Type="http://schemas.openxmlformats.org/officeDocument/2006/relationships/image" Target="../media/image82.svg"/><Relationship Id="rId89" Type="http://schemas.openxmlformats.org/officeDocument/2006/relationships/image" Target="../media/image87.svg"/><Relationship Id="rId112" Type="http://schemas.openxmlformats.org/officeDocument/2006/relationships/image" Target="../media/image110.png"/><Relationship Id="rId16" Type="http://schemas.openxmlformats.org/officeDocument/2006/relationships/image" Target="../media/image14.svg"/><Relationship Id="rId107" Type="http://schemas.openxmlformats.org/officeDocument/2006/relationships/image" Target="../media/image105.png"/><Relationship Id="rId11" Type="http://schemas.openxmlformats.org/officeDocument/2006/relationships/image" Target="../media/image9.png"/><Relationship Id="rId32" Type="http://schemas.openxmlformats.org/officeDocument/2006/relationships/image" Target="../media/image30.png"/><Relationship Id="rId37" Type="http://schemas.openxmlformats.org/officeDocument/2006/relationships/image" Target="../media/image35.svg"/><Relationship Id="rId53" Type="http://schemas.openxmlformats.org/officeDocument/2006/relationships/image" Target="../media/image51.png"/><Relationship Id="rId58" Type="http://schemas.openxmlformats.org/officeDocument/2006/relationships/image" Target="../media/image56.png"/><Relationship Id="rId74" Type="http://schemas.openxmlformats.org/officeDocument/2006/relationships/image" Target="../media/image72.svg"/><Relationship Id="rId79" Type="http://schemas.openxmlformats.org/officeDocument/2006/relationships/image" Target="../media/image77.png"/><Relationship Id="rId102" Type="http://schemas.openxmlformats.org/officeDocument/2006/relationships/image" Target="../media/image100.png"/><Relationship Id="rId5" Type="http://schemas.openxmlformats.org/officeDocument/2006/relationships/image" Target="../media/image3.png"/><Relationship Id="rId90" Type="http://schemas.openxmlformats.org/officeDocument/2006/relationships/image" Target="../media/image88.png"/><Relationship Id="rId95" Type="http://schemas.openxmlformats.org/officeDocument/2006/relationships/image" Target="../media/image93.svg"/><Relationship Id="rId22" Type="http://schemas.openxmlformats.org/officeDocument/2006/relationships/image" Target="../media/image20.png"/><Relationship Id="rId27" Type="http://schemas.openxmlformats.org/officeDocument/2006/relationships/image" Target="../media/image25.svg"/><Relationship Id="rId43" Type="http://schemas.openxmlformats.org/officeDocument/2006/relationships/image" Target="../media/image41.svg"/><Relationship Id="rId48" Type="http://schemas.openxmlformats.org/officeDocument/2006/relationships/image" Target="../media/image46.svg"/><Relationship Id="rId64" Type="http://schemas.openxmlformats.org/officeDocument/2006/relationships/image" Target="../media/image62.svg"/><Relationship Id="rId69" Type="http://schemas.openxmlformats.org/officeDocument/2006/relationships/image" Target="../media/image67.svg"/><Relationship Id="rId80" Type="http://schemas.openxmlformats.org/officeDocument/2006/relationships/image" Target="../media/image78.svg"/><Relationship Id="rId85" Type="http://schemas.openxmlformats.org/officeDocument/2006/relationships/image" Target="../media/image83.png"/><Relationship Id="rId12" Type="http://schemas.openxmlformats.org/officeDocument/2006/relationships/image" Target="../media/image10.svg"/><Relationship Id="rId17" Type="http://schemas.openxmlformats.org/officeDocument/2006/relationships/image" Target="../media/image15.png"/><Relationship Id="rId33" Type="http://schemas.openxmlformats.org/officeDocument/2006/relationships/image" Target="../media/image31.svg"/><Relationship Id="rId38" Type="http://schemas.openxmlformats.org/officeDocument/2006/relationships/image" Target="../media/image36.png"/><Relationship Id="rId59" Type="http://schemas.openxmlformats.org/officeDocument/2006/relationships/image" Target="../media/image57.svg"/><Relationship Id="rId103" Type="http://schemas.openxmlformats.org/officeDocument/2006/relationships/image" Target="../media/image101.svg"/><Relationship Id="rId108" Type="http://schemas.openxmlformats.org/officeDocument/2006/relationships/image" Target="../media/image106.png"/><Relationship Id="rId54" Type="http://schemas.openxmlformats.org/officeDocument/2006/relationships/image" Target="../media/image52.png"/><Relationship Id="rId70" Type="http://schemas.openxmlformats.org/officeDocument/2006/relationships/image" Target="../media/image68.png"/><Relationship Id="rId75" Type="http://schemas.openxmlformats.org/officeDocument/2006/relationships/image" Target="../media/image73.png"/><Relationship Id="rId91" Type="http://schemas.openxmlformats.org/officeDocument/2006/relationships/image" Target="../media/image89.svg"/><Relationship Id="rId96" Type="http://schemas.openxmlformats.org/officeDocument/2006/relationships/image" Target="../media/image94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5" Type="http://schemas.openxmlformats.org/officeDocument/2006/relationships/image" Target="../media/image13.png"/><Relationship Id="rId23" Type="http://schemas.openxmlformats.org/officeDocument/2006/relationships/image" Target="../media/image21.svg"/><Relationship Id="rId28" Type="http://schemas.openxmlformats.org/officeDocument/2006/relationships/image" Target="../media/image26.png"/><Relationship Id="rId36" Type="http://schemas.openxmlformats.org/officeDocument/2006/relationships/image" Target="../media/image34.png"/><Relationship Id="rId49" Type="http://schemas.openxmlformats.org/officeDocument/2006/relationships/image" Target="../media/image47.png"/><Relationship Id="rId57" Type="http://schemas.openxmlformats.org/officeDocument/2006/relationships/image" Target="../media/image55.svg"/><Relationship Id="rId106" Type="http://schemas.openxmlformats.org/officeDocument/2006/relationships/image" Target="../media/image104.svg"/><Relationship Id="rId10" Type="http://schemas.openxmlformats.org/officeDocument/2006/relationships/image" Target="../media/image8.svg"/><Relationship Id="rId31" Type="http://schemas.openxmlformats.org/officeDocument/2006/relationships/image" Target="../media/image29.svg"/><Relationship Id="rId44" Type="http://schemas.openxmlformats.org/officeDocument/2006/relationships/image" Target="../media/image42.svg"/><Relationship Id="rId52" Type="http://schemas.openxmlformats.org/officeDocument/2006/relationships/image" Target="../media/image50.svg"/><Relationship Id="rId60" Type="http://schemas.openxmlformats.org/officeDocument/2006/relationships/image" Target="../media/image58.png"/><Relationship Id="rId65" Type="http://schemas.openxmlformats.org/officeDocument/2006/relationships/image" Target="../media/image63.png"/><Relationship Id="rId73" Type="http://schemas.openxmlformats.org/officeDocument/2006/relationships/image" Target="../media/image71.png"/><Relationship Id="rId78" Type="http://schemas.openxmlformats.org/officeDocument/2006/relationships/image" Target="../media/image76.svg"/><Relationship Id="rId81" Type="http://schemas.openxmlformats.org/officeDocument/2006/relationships/image" Target="../media/image79.png"/><Relationship Id="rId86" Type="http://schemas.openxmlformats.org/officeDocument/2006/relationships/image" Target="../media/image84.svg"/><Relationship Id="rId94" Type="http://schemas.openxmlformats.org/officeDocument/2006/relationships/image" Target="../media/image92.png"/><Relationship Id="rId99" Type="http://schemas.openxmlformats.org/officeDocument/2006/relationships/image" Target="../media/image97.png"/><Relationship Id="rId101" Type="http://schemas.openxmlformats.org/officeDocument/2006/relationships/image" Target="../media/image99.svg"/><Relationship Id="rId4" Type="http://schemas.openxmlformats.org/officeDocument/2006/relationships/image" Target="../media/image2.svg"/><Relationship Id="rId9" Type="http://schemas.openxmlformats.org/officeDocument/2006/relationships/image" Target="../media/image7.png"/><Relationship Id="rId13" Type="http://schemas.openxmlformats.org/officeDocument/2006/relationships/image" Target="../media/image11.png"/><Relationship Id="rId18" Type="http://schemas.openxmlformats.org/officeDocument/2006/relationships/image" Target="../media/image16.svg"/><Relationship Id="rId39" Type="http://schemas.openxmlformats.org/officeDocument/2006/relationships/image" Target="../media/image37.svg"/><Relationship Id="rId109" Type="http://schemas.openxmlformats.org/officeDocument/2006/relationships/image" Target="../media/image107.svg"/><Relationship Id="rId34" Type="http://schemas.openxmlformats.org/officeDocument/2006/relationships/image" Target="../media/image32.png"/><Relationship Id="rId50" Type="http://schemas.openxmlformats.org/officeDocument/2006/relationships/image" Target="../media/image48.svg"/><Relationship Id="rId55" Type="http://schemas.openxmlformats.org/officeDocument/2006/relationships/image" Target="../media/image53.png"/><Relationship Id="rId76" Type="http://schemas.openxmlformats.org/officeDocument/2006/relationships/image" Target="../media/image74.svg"/><Relationship Id="rId97" Type="http://schemas.openxmlformats.org/officeDocument/2006/relationships/image" Target="../media/image95.png"/><Relationship Id="rId104" Type="http://schemas.openxmlformats.org/officeDocument/2006/relationships/image" Target="../media/image102.svg"/><Relationship Id="rId7" Type="http://schemas.openxmlformats.org/officeDocument/2006/relationships/image" Target="../media/image5.png"/><Relationship Id="rId71" Type="http://schemas.openxmlformats.org/officeDocument/2006/relationships/image" Target="../media/image69.png"/><Relationship Id="rId92" Type="http://schemas.openxmlformats.org/officeDocument/2006/relationships/image" Target="../media/image90.png"/><Relationship Id="rId2" Type="http://schemas.openxmlformats.org/officeDocument/2006/relationships/notesSlide" Target="../notesSlides/notesSlide1.xml"/><Relationship Id="rId29" Type="http://schemas.openxmlformats.org/officeDocument/2006/relationships/image" Target="../media/image27.svg"/><Relationship Id="rId24" Type="http://schemas.openxmlformats.org/officeDocument/2006/relationships/image" Target="../media/image22.png"/><Relationship Id="rId40" Type="http://schemas.openxmlformats.org/officeDocument/2006/relationships/image" Target="../media/image38.png"/><Relationship Id="rId45" Type="http://schemas.openxmlformats.org/officeDocument/2006/relationships/image" Target="../media/image43.png"/><Relationship Id="rId66" Type="http://schemas.openxmlformats.org/officeDocument/2006/relationships/image" Target="../media/image64.png"/><Relationship Id="rId87" Type="http://schemas.openxmlformats.org/officeDocument/2006/relationships/image" Target="../media/image85.png"/><Relationship Id="rId110" Type="http://schemas.openxmlformats.org/officeDocument/2006/relationships/image" Target="../media/image108.png"/><Relationship Id="rId61" Type="http://schemas.openxmlformats.org/officeDocument/2006/relationships/image" Target="../media/image59.svg"/><Relationship Id="rId82" Type="http://schemas.openxmlformats.org/officeDocument/2006/relationships/image" Target="../media/image80.svg"/><Relationship Id="rId19" Type="http://schemas.openxmlformats.org/officeDocument/2006/relationships/image" Target="../media/image17.png"/><Relationship Id="rId14" Type="http://schemas.openxmlformats.org/officeDocument/2006/relationships/image" Target="../media/image12.svg"/><Relationship Id="rId30" Type="http://schemas.openxmlformats.org/officeDocument/2006/relationships/image" Target="../media/image28.png"/><Relationship Id="rId35" Type="http://schemas.openxmlformats.org/officeDocument/2006/relationships/image" Target="../media/image33.svg"/><Relationship Id="rId56" Type="http://schemas.openxmlformats.org/officeDocument/2006/relationships/image" Target="../media/image54.png"/><Relationship Id="rId77" Type="http://schemas.openxmlformats.org/officeDocument/2006/relationships/image" Target="../media/image75.png"/><Relationship Id="rId100" Type="http://schemas.openxmlformats.org/officeDocument/2006/relationships/image" Target="../media/image98.svg"/><Relationship Id="rId105" Type="http://schemas.openxmlformats.org/officeDocument/2006/relationships/image" Target="../media/image103.png"/><Relationship Id="rId8" Type="http://schemas.openxmlformats.org/officeDocument/2006/relationships/image" Target="../media/image6.svg"/><Relationship Id="rId51" Type="http://schemas.openxmlformats.org/officeDocument/2006/relationships/image" Target="../media/image49.png"/><Relationship Id="rId72" Type="http://schemas.openxmlformats.org/officeDocument/2006/relationships/image" Target="../media/image70.svg"/><Relationship Id="rId93" Type="http://schemas.openxmlformats.org/officeDocument/2006/relationships/image" Target="../media/image91.svg"/><Relationship Id="rId98" Type="http://schemas.openxmlformats.org/officeDocument/2006/relationships/image" Target="../media/image96.svg"/><Relationship Id="rId3" Type="http://schemas.openxmlformats.org/officeDocument/2006/relationships/image" Target="../media/image1.png"/><Relationship Id="rId25" Type="http://schemas.openxmlformats.org/officeDocument/2006/relationships/image" Target="../media/image23.svg"/><Relationship Id="rId46" Type="http://schemas.openxmlformats.org/officeDocument/2006/relationships/image" Target="../media/image44.svg"/><Relationship Id="rId67" Type="http://schemas.openxmlformats.org/officeDocument/2006/relationships/image" Target="../media/image65.svg"/><Relationship Id="rId20" Type="http://schemas.openxmlformats.org/officeDocument/2006/relationships/image" Target="../media/image18.png"/><Relationship Id="rId41" Type="http://schemas.openxmlformats.org/officeDocument/2006/relationships/image" Target="../media/image39.svg"/><Relationship Id="rId62" Type="http://schemas.openxmlformats.org/officeDocument/2006/relationships/image" Target="../media/image60.png"/><Relationship Id="rId83" Type="http://schemas.openxmlformats.org/officeDocument/2006/relationships/image" Target="../media/image81.png"/><Relationship Id="rId88" Type="http://schemas.openxmlformats.org/officeDocument/2006/relationships/image" Target="../media/image86.svg"/><Relationship Id="rId111" Type="http://schemas.openxmlformats.org/officeDocument/2006/relationships/image" Target="../media/image109.svg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225.svg"/><Relationship Id="rId21" Type="http://schemas.openxmlformats.org/officeDocument/2006/relationships/image" Target="../media/image129.svg"/><Relationship Id="rId42" Type="http://schemas.openxmlformats.org/officeDocument/2006/relationships/image" Target="../media/image150.png"/><Relationship Id="rId63" Type="http://schemas.openxmlformats.org/officeDocument/2006/relationships/image" Target="../media/image171.png"/><Relationship Id="rId84" Type="http://schemas.openxmlformats.org/officeDocument/2006/relationships/image" Target="../media/image192.svg"/><Relationship Id="rId138" Type="http://schemas.openxmlformats.org/officeDocument/2006/relationships/image" Target="../media/image246.png"/><Relationship Id="rId107" Type="http://schemas.openxmlformats.org/officeDocument/2006/relationships/image" Target="../media/image215.png"/><Relationship Id="rId11" Type="http://schemas.openxmlformats.org/officeDocument/2006/relationships/image" Target="../media/image119.svg"/><Relationship Id="rId32" Type="http://schemas.openxmlformats.org/officeDocument/2006/relationships/image" Target="../media/image140.png"/><Relationship Id="rId53" Type="http://schemas.openxmlformats.org/officeDocument/2006/relationships/image" Target="../media/image161.svg"/><Relationship Id="rId74" Type="http://schemas.openxmlformats.org/officeDocument/2006/relationships/image" Target="../media/image182.svg"/><Relationship Id="rId128" Type="http://schemas.openxmlformats.org/officeDocument/2006/relationships/image" Target="../media/image236.png"/><Relationship Id="rId5" Type="http://schemas.openxmlformats.org/officeDocument/2006/relationships/image" Target="../media/image113.png"/><Relationship Id="rId90" Type="http://schemas.openxmlformats.org/officeDocument/2006/relationships/image" Target="../media/image198.svg"/><Relationship Id="rId95" Type="http://schemas.openxmlformats.org/officeDocument/2006/relationships/image" Target="../media/image203.png"/><Relationship Id="rId22" Type="http://schemas.openxmlformats.org/officeDocument/2006/relationships/image" Target="../media/image130.png"/><Relationship Id="rId27" Type="http://schemas.openxmlformats.org/officeDocument/2006/relationships/image" Target="../media/image135.svg"/><Relationship Id="rId43" Type="http://schemas.openxmlformats.org/officeDocument/2006/relationships/image" Target="../media/image151.svg"/><Relationship Id="rId48" Type="http://schemas.openxmlformats.org/officeDocument/2006/relationships/image" Target="../media/image156.png"/><Relationship Id="rId64" Type="http://schemas.openxmlformats.org/officeDocument/2006/relationships/image" Target="../media/image172.svg"/><Relationship Id="rId69" Type="http://schemas.openxmlformats.org/officeDocument/2006/relationships/image" Target="../media/image177.png"/><Relationship Id="rId113" Type="http://schemas.openxmlformats.org/officeDocument/2006/relationships/image" Target="../media/image221.svg"/><Relationship Id="rId118" Type="http://schemas.openxmlformats.org/officeDocument/2006/relationships/image" Target="../media/image226.png"/><Relationship Id="rId134" Type="http://schemas.openxmlformats.org/officeDocument/2006/relationships/image" Target="../media/image242.png"/><Relationship Id="rId139" Type="http://schemas.openxmlformats.org/officeDocument/2006/relationships/image" Target="../media/image247.svg"/><Relationship Id="rId80" Type="http://schemas.openxmlformats.org/officeDocument/2006/relationships/image" Target="../media/image188.svg"/><Relationship Id="rId85" Type="http://schemas.openxmlformats.org/officeDocument/2006/relationships/image" Target="../media/image193.png"/><Relationship Id="rId12" Type="http://schemas.openxmlformats.org/officeDocument/2006/relationships/image" Target="../media/image120.png"/><Relationship Id="rId17" Type="http://schemas.openxmlformats.org/officeDocument/2006/relationships/image" Target="../media/image125.svg"/><Relationship Id="rId33" Type="http://schemas.openxmlformats.org/officeDocument/2006/relationships/image" Target="../media/image141.svg"/><Relationship Id="rId38" Type="http://schemas.openxmlformats.org/officeDocument/2006/relationships/image" Target="../media/image146.png"/><Relationship Id="rId59" Type="http://schemas.openxmlformats.org/officeDocument/2006/relationships/image" Target="../media/image167.png"/><Relationship Id="rId103" Type="http://schemas.openxmlformats.org/officeDocument/2006/relationships/image" Target="../media/image211.png"/><Relationship Id="rId108" Type="http://schemas.openxmlformats.org/officeDocument/2006/relationships/image" Target="../media/image216.svg"/><Relationship Id="rId124" Type="http://schemas.openxmlformats.org/officeDocument/2006/relationships/image" Target="../media/image232.png"/><Relationship Id="rId129" Type="http://schemas.openxmlformats.org/officeDocument/2006/relationships/image" Target="../media/image237.svg"/><Relationship Id="rId54" Type="http://schemas.openxmlformats.org/officeDocument/2006/relationships/image" Target="../media/image162.png"/><Relationship Id="rId70" Type="http://schemas.openxmlformats.org/officeDocument/2006/relationships/image" Target="../media/image178.svg"/><Relationship Id="rId75" Type="http://schemas.openxmlformats.org/officeDocument/2006/relationships/image" Target="../media/image183.png"/><Relationship Id="rId91" Type="http://schemas.openxmlformats.org/officeDocument/2006/relationships/image" Target="../media/image199.png"/><Relationship Id="rId96" Type="http://schemas.openxmlformats.org/officeDocument/2006/relationships/image" Target="../media/image204.svg"/><Relationship Id="rId140" Type="http://schemas.openxmlformats.org/officeDocument/2006/relationships/image" Target="../media/image248.png"/><Relationship Id="rId145" Type="http://schemas.openxmlformats.org/officeDocument/2006/relationships/image" Target="../media/image253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4.svg"/><Relationship Id="rId23" Type="http://schemas.openxmlformats.org/officeDocument/2006/relationships/image" Target="../media/image131.svg"/><Relationship Id="rId28" Type="http://schemas.openxmlformats.org/officeDocument/2006/relationships/image" Target="../media/image136.png"/><Relationship Id="rId49" Type="http://schemas.openxmlformats.org/officeDocument/2006/relationships/image" Target="../media/image157.svg"/><Relationship Id="rId114" Type="http://schemas.openxmlformats.org/officeDocument/2006/relationships/image" Target="../media/image222.png"/><Relationship Id="rId119" Type="http://schemas.openxmlformats.org/officeDocument/2006/relationships/image" Target="../media/image227.svg"/><Relationship Id="rId44" Type="http://schemas.openxmlformats.org/officeDocument/2006/relationships/image" Target="../media/image152.png"/><Relationship Id="rId60" Type="http://schemas.openxmlformats.org/officeDocument/2006/relationships/image" Target="../media/image168.svg"/><Relationship Id="rId65" Type="http://schemas.openxmlformats.org/officeDocument/2006/relationships/image" Target="../media/image173.png"/><Relationship Id="rId81" Type="http://schemas.openxmlformats.org/officeDocument/2006/relationships/image" Target="../media/image189.png"/><Relationship Id="rId86" Type="http://schemas.openxmlformats.org/officeDocument/2006/relationships/image" Target="../media/image194.svg"/><Relationship Id="rId130" Type="http://schemas.openxmlformats.org/officeDocument/2006/relationships/image" Target="../media/image238.png"/><Relationship Id="rId135" Type="http://schemas.openxmlformats.org/officeDocument/2006/relationships/image" Target="../media/image243.svg"/><Relationship Id="rId13" Type="http://schemas.openxmlformats.org/officeDocument/2006/relationships/image" Target="../media/image121.svg"/><Relationship Id="rId18" Type="http://schemas.openxmlformats.org/officeDocument/2006/relationships/image" Target="../media/image126.png"/><Relationship Id="rId39" Type="http://schemas.openxmlformats.org/officeDocument/2006/relationships/image" Target="../media/image147.svg"/><Relationship Id="rId109" Type="http://schemas.openxmlformats.org/officeDocument/2006/relationships/image" Target="../media/image217.png"/><Relationship Id="rId34" Type="http://schemas.openxmlformats.org/officeDocument/2006/relationships/image" Target="../media/image142.png"/><Relationship Id="rId50" Type="http://schemas.openxmlformats.org/officeDocument/2006/relationships/image" Target="../media/image158.png"/><Relationship Id="rId55" Type="http://schemas.openxmlformats.org/officeDocument/2006/relationships/image" Target="../media/image163.png"/><Relationship Id="rId76" Type="http://schemas.openxmlformats.org/officeDocument/2006/relationships/image" Target="../media/image184.svg"/><Relationship Id="rId97" Type="http://schemas.openxmlformats.org/officeDocument/2006/relationships/image" Target="../media/image205.svg"/><Relationship Id="rId104" Type="http://schemas.openxmlformats.org/officeDocument/2006/relationships/image" Target="../media/image212.svg"/><Relationship Id="rId120" Type="http://schemas.openxmlformats.org/officeDocument/2006/relationships/image" Target="../media/image228.png"/><Relationship Id="rId125" Type="http://schemas.openxmlformats.org/officeDocument/2006/relationships/image" Target="../media/image233.svg"/><Relationship Id="rId141" Type="http://schemas.openxmlformats.org/officeDocument/2006/relationships/image" Target="../media/image249.svg"/><Relationship Id="rId146" Type="http://schemas.openxmlformats.org/officeDocument/2006/relationships/image" Target="../media/image254.png"/><Relationship Id="rId7" Type="http://schemas.openxmlformats.org/officeDocument/2006/relationships/image" Target="../media/image115.png"/><Relationship Id="rId71" Type="http://schemas.openxmlformats.org/officeDocument/2006/relationships/image" Target="../media/image179.png"/><Relationship Id="rId92" Type="http://schemas.openxmlformats.org/officeDocument/2006/relationships/image" Target="../media/image200.svg"/><Relationship Id="rId2" Type="http://schemas.openxmlformats.org/officeDocument/2006/relationships/notesSlide" Target="../notesSlides/notesSlide2.xml"/><Relationship Id="rId29" Type="http://schemas.openxmlformats.org/officeDocument/2006/relationships/image" Target="../media/image137.svg"/><Relationship Id="rId24" Type="http://schemas.openxmlformats.org/officeDocument/2006/relationships/image" Target="../media/image132.png"/><Relationship Id="rId40" Type="http://schemas.openxmlformats.org/officeDocument/2006/relationships/image" Target="../media/image148.png"/><Relationship Id="rId45" Type="http://schemas.openxmlformats.org/officeDocument/2006/relationships/image" Target="../media/image153.svg"/><Relationship Id="rId66" Type="http://schemas.openxmlformats.org/officeDocument/2006/relationships/image" Target="../media/image174.svg"/><Relationship Id="rId87" Type="http://schemas.openxmlformats.org/officeDocument/2006/relationships/image" Target="../media/image195.png"/><Relationship Id="rId110" Type="http://schemas.openxmlformats.org/officeDocument/2006/relationships/image" Target="../media/image218.png"/><Relationship Id="rId115" Type="http://schemas.openxmlformats.org/officeDocument/2006/relationships/image" Target="../media/image223.svg"/><Relationship Id="rId131" Type="http://schemas.openxmlformats.org/officeDocument/2006/relationships/image" Target="../media/image239.svg"/><Relationship Id="rId136" Type="http://schemas.openxmlformats.org/officeDocument/2006/relationships/image" Target="../media/image244.png"/><Relationship Id="rId61" Type="http://schemas.openxmlformats.org/officeDocument/2006/relationships/image" Target="../media/image169.png"/><Relationship Id="rId82" Type="http://schemas.openxmlformats.org/officeDocument/2006/relationships/image" Target="../media/image190.svg"/><Relationship Id="rId19" Type="http://schemas.openxmlformats.org/officeDocument/2006/relationships/image" Target="../media/image127.svg"/><Relationship Id="rId14" Type="http://schemas.openxmlformats.org/officeDocument/2006/relationships/image" Target="../media/image122.png"/><Relationship Id="rId30" Type="http://schemas.openxmlformats.org/officeDocument/2006/relationships/image" Target="../media/image138.png"/><Relationship Id="rId35" Type="http://schemas.openxmlformats.org/officeDocument/2006/relationships/image" Target="../media/image143.svg"/><Relationship Id="rId56" Type="http://schemas.openxmlformats.org/officeDocument/2006/relationships/image" Target="../media/image164.svg"/><Relationship Id="rId77" Type="http://schemas.openxmlformats.org/officeDocument/2006/relationships/image" Target="../media/image185.png"/><Relationship Id="rId100" Type="http://schemas.openxmlformats.org/officeDocument/2006/relationships/image" Target="../media/image208.png"/><Relationship Id="rId105" Type="http://schemas.openxmlformats.org/officeDocument/2006/relationships/image" Target="../media/image213.png"/><Relationship Id="rId126" Type="http://schemas.openxmlformats.org/officeDocument/2006/relationships/image" Target="../media/image234.png"/><Relationship Id="rId147" Type="http://schemas.openxmlformats.org/officeDocument/2006/relationships/image" Target="../media/image255.svg"/><Relationship Id="rId8" Type="http://schemas.openxmlformats.org/officeDocument/2006/relationships/image" Target="../media/image116.svg"/><Relationship Id="rId51" Type="http://schemas.openxmlformats.org/officeDocument/2006/relationships/image" Target="../media/image159.svg"/><Relationship Id="rId72" Type="http://schemas.openxmlformats.org/officeDocument/2006/relationships/image" Target="../media/image180.svg"/><Relationship Id="rId93" Type="http://schemas.openxmlformats.org/officeDocument/2006/relationships/image" Target="../media/image201.png"/><Relationship Id="rId98" Type="http://schemas.openxmlformats.org/officeDocument/2006/relationships/image" Target="../media/image206.png"/><Relationship Id="rId121" Type="http://schemas.openxmlformats.org/officeDocument/2006/relationships/image" Target="../media/image229.svg"/><Relationship Id="rId142" Type="http://schemas.openxmlformats.org/officeDocument/2006/relationships/image" Target="../media/image250.png"/><Relationship Id="rId3" Type="http://schemas.openxmlformats.org/officeDocument/2006/relationships/image" Target="../media/image111.png"/><Relationship Id="rId25" Type="http://schemas.openxmlformats.org/officeDocument/2006/relationships/image" Target="../media/image133.svg"/><Relationship Id="rId46" Type="http://schemas.openxmlformats.org/officeDocument/2006/relationships/image" Target="../media/image154.png"/><Relationship Id="rId67" Type="http://schemas.openxmlformats.org/officeDocument/2006/relationships/image" Target="../media/image175.png"/><Relationship Id="rId116" Type="http://schemas.openxmlformats.org/officeDocument/2006/relationships/image" Target="../media/image224.png"/><Relationship Id="rId137" Type="http://schemas.openxmlformats.org/officeDocument/2006/relationships/image" Target="../media/image245.svg"/><Relationship Id="rId20" Type="http://schemas.openxmlformats.org/officeDocument/2006/relationships/image" Target="../media/image128.png"/><Relationship Id="rId41" Type="http://schemas.openxmlformats.org/officeDocument/2006/relationships/image" Target="../media/image149.svg"/><Relationship Id="rId62" Type="http://schemas.openxmlformats.org/officeDocument/2006/relationships/image" Target="../media/image170.svg"/><Relationship Id="rId83" Type="http://schemas.openxmlformats.org/officeDocument/2006/relationships/image" Target="../media/image191.png"/><Relationship Id="rId88" Type="http://schemas.openxmlformats.org/officeDocument/2006/relationships/image" Target="../media/image196.svg"/><Relationship Id="rId111" Type="http://schemas.openxmlformats.org/officeDocument/2006/relationships/image" Target="../media/image219.svg"/><Relationship Id="rId132" Type="http://schemas.openxmlformats.org/officeDocument/2006/relationships/image" Target="../media/image240.png"/><Relationship Id="rId15" Type="http://schemas.openxmlformats.org/officeDocument/2006/relationships/image" Target="../media/image123.svg"/><Relationship Id="rId36" Type="http://schemas.openxmlformats.org/officeDocument/2006/relationships/image" Target="../media/image144.png"/><Relationship Id="rId57" Type="http://schemas.openxmlformats.org/officeDocument/2006/relationships/image" Target="../media/image165.png"/><Relationship Id="rId106" Type="http://schemas.openxmlformats.org/officeDocument/2006/relationships/image" Target="../media/image214.svg"/><Relationship Id="rId127" Type="http://schemas.openxmlformats.org/officeDocument/2006/relationships/image" Target="../media/image235.svg"/><Relationship Id="rId10" Type="http://schemas.openxmlformats.org/officeDocument/2006/relationships/image" Target="../media/image118.png"/><Relationship Id="rId31" Type="http://schemas.openxmlformats.org/officeDocument/2006/relationships/image" Target="../media/image139.svg"/><Relationship Id="rId52" Type="http://schemas.openxmlformats.org/officeDocument/2006/relationships/image" Target="../media/image160.png"/><Relationship Id="rId73" Type="http://schemas.openxmlformats.org/officeDocument/2006/relationships/image" Target="../media/image181.png"/><Relationship Id="rId78" Type="http://schemas.openxmlformats.org/officeDocument/2006/relationships/image" Target="../media/image186.svg"/><Relationship Id="rId94" Type="http://schemas.openxmlformats.org/officeDocument/2006/relationships/image" Target="../media/image202.svg"/><Relationship Id="rId99" Type="http://schemas.openxmlformats.org/officeDocument/2006/relationships/image" Target="../media/image207.svg"/><Relationship Id="rId101" Type="http://schemas.openxmlformats.org/officeDocument/2006/relationships/image" Target="../media/image209.png"/><Relationship Id="rId122" Type="http://schemas.openxmlformats.org/officeDocument/2006/relationships/image" Target="../media/image230.png"/><Relationship Id="rId143" Type="http://schemas.openxmlformats.org/officeDocument/2006/relationships/image" Target="../media/image251.svg"/><Relationship Id="rId4" Type="http://schemas.openxmlformats.org/officeDocument/2006/relationships/image" Target="../media/image112.svg"/><Relationship Id="rId9" Type="http://schemas.openxmlformats.org/officeDocument/2006/relationships/image" Target="../media/image117.png"/><Relationship Id="rId26" Type="http://schemas.openxmlformats.org/officeDocument/2006/relationships/image" Target="../media/image134.png"/><Relationship Id="rId47" Type="http://schemas.openxmlformats.org/officeDocument/2006/relationships/image" Target="../media/image155.svg"/><Relationship Id="rId68" Type="http://schemas.openxmlformats.org/officeDocument/2006/relationships/image" Target="../media/image176.svg"/><Relationship Id="rId89" Type="http://schemas.openxmlformats.org/officeDocument/2006/relationships/image" Target="../media/image197.png"/><Relationship Id="rId112" Type="http://schemas.openxmlformats.org/officeDocument/2006/relationships/image" Target="../media/image220.png"/><Relationship Id="rId133" Type="http://schemas.openxmlformats.org/officeDocument/2006/relationships/image" Target="../media/image241.svg"/><Relationship Id="rId16" Type="http://schemas.openxmlformats.org/officeDocument/2006/relationships/image" Target="../media/image124.png"/><Relationship Id="rId37" Type="http://schemas.openxmlformats.org/officeDocument/2006/relationships/image" Target="../media/image145.svg"/><Relationship Id="rId58" Type="http://schemas.openxmlformats.org/officeDocument/2006/relationships/image" Target="../media/image166.svg"/><Relationship Id="rId79" Type="http://schemas.openxmlformats.org/officeDocument/2006/relationships/image" Target="../media/image187.png"/><Relationship Id="rId102" Type="http://schemas.openxmlformats.org/officeDocument/2006/relationships/image" Target="../media/image210.svg"/><Relationship Id="rId123" Type="http://schemas.openxmlformats.org/officeDocument/2006/relationships/image" Target="../media/image231.svg"/><Relationship Id="rId144" Type="http://schemas.openxmlformats.org/officeDocument/2006/relationships/image" Target="../media/image252.png"/></Relationships>
</file>

<file path=ppt/slides/_rels/slide3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366.svg"/><Relationship Id="rId21" Type="http://schemas.openxmlformats.org/officeDocument/2006/relationships/image" Target="../media/image270.svg"/><Relationship Id="rId42" Type="http://schemas.openxmlformats.org/officeDocument/2006/relationships/image" Target="../media/image291.svg"/><Relationship Id="rId47" Type="http://schemas.openxmlformats.org/officeDocument/2006/relationships/image" Target="../media/image296.svg"/><Relationship Id="rId63" Type="http://schemas.openxmlformats.org/officeDocument/2006/relationships/image" Target="../media/image312.svg"/><Relationship Id="rId68" Type="http://schemas.openxmlformats.org/officeDocument/2006/relationships/image" Target="../media/image317.png"/><Relationship Id="rId84" Type="http://schemas.openxmlformats.org/officeDocument/2006/relationships/image" Target="../media/image333.svg"/><Relationship Id="rId89" Type="http://schemas.openxmlformats.org/officeDocument/2006/relationships/image" Target="../media/image338.png"/><Relationship Id="rId112" Type="http://schemas.openxmlformats.org/officeDocument/2006/relationships/image" Target="../media/image361.png"/><Relationship Id="rId16" Type="http://schemas.openxmlformats.org/officeDocument/2006/relationships/image" Target="../media/image265.png"/><Relationship Id="rId107" Type="http://schemas.openxmlformats.org/officeDocument/2006/relationships/image" Target="../media/image356.png"/><Relationship Id="rId11" Type="http://schemas.openxmlformats.org/officeDocument/2006/relationships/image" Target="../media/image260.png"/><Relationship Id="rId32" Type="http://schemas.openxmlformats.org/officeDocument/2006/relationships/image" Target="../media/image281.png"/><Relationship Id="rId37" Type="http://schemas.openxmlformats.org/officeDocument/2006/relationships/image" Target="../media/image286.png"/><Relationship Id="rId53" Type="http://schemas.openxmlformats.org/officeDocument/2006/relationships/image" Target="../media/image302.svg"/><Relationship Id="rId58" Type="http://schemas.openxmlformats.org/officeDocument/2006/relationships/image" Target="../media/image307.png"/><Relationship Id="rId74" Type="http://schemas.openxmlformats.org/officeDocument/2006/relationships/image" Target="../media/image323.png"/><Relationship Id="rId79" Type="http://schemas.openxmlformats.org/officeDocument/2006/relationships/image" Target="../media/image328.svg"/><Relationship Id="rId102" Type="http://schemas.openxmlformats.org/officeDocument/2006/relationships/image" Target="../media/image351.png"/><Relationship Id="rId123" Type="http://schemas.openxmlformats.org/officeDocument/2006/relationships/image" Target="../media/image372.png"/><Relationship Id="rId128" Type="http://schemas.openxmlformats.org/officeDocument/2006/relationships/image" Target="../media/image255.svg"/><Relationship Id="rId5" Type="http://schemas.openxmlformats.org/officeDocument/2006/relationships/image" Target="../media/image113.png"/><Relationship Id="rId90" Type="http://schemas.openxmlformats.org/officeDocument/2006/relationships/image" Target="../media/image339.png"/><Relationship Id="rId95" Type="http://schemas.openxmlformats.org/officeDocument/2006/relationships/image" Target="../media/image344.svg"/><Relationship Id="rId22" Type="http://schemas.openxmlformats.org/officeDocument/2006/relationships/image" Target="../media/image271.png"/><Relationship Id="rId27" Type="http://schemas.openxmlformats.org/officeDocument/2006/relationships/image" Target="../media/image276.svg"/><Relationship Id="rId43" Type="http://schemas.openxmlformats.org/officeDocument/2006/relationships/image" Target="../media/image292.svg"/><Relationship Id="rId48" Type="http://schemas.openxmlformats.org/officeDocument/2006/relationships/image" Target="../media/image297.png"/><Relationship Id="rId64" Type="http://schemas.openxmlformats.org/officeDocument/2006/relationships/image" Target="../media/image313.png"/><Relationship Id="rId69" Type="http://schemas.openxmlformats.org/officeDocument/2006/relationships/image" Target="../media/image318.svg"/><Relationship Id="rId113" Type="http://schemas.openxmlformats.org/officeDocument/2006/relationships/image" Target="../media/image362.svg"/><Relationship Id="rId118" Type="http://schemas.openxmlformats.org/officeDocument/2006/relationships/image" Target="../media/image367.png"/><Relationship Id="rId80" Type="http://schemas.openxmlformats.org/officeDocument/2006/relationships/image" Target="../media/image329.png"/><Relationship Id="rId85" Type="http://schemas.openxmlformats.org/officeDocument/2006/relationships/image" Target="../media/image334.png"/><Relationship Id="rId12" Type="http://schemas.openxmlformats.org/officeDocument/2006/relationships/image" Target="../media/image261.svg"/><Relationship Id="rId17" Type="http://schemas.openxmlformats.org/officeDocument/2006/relationships/image" Target="../media/image266.svg"/><Relationship Id="rId33" Type="http://schemas.openxmlformats.org/officeDocument/2006/relationships/image" Target="../media/image282.svg"/><Relationship Id="rId38" Type="http://schemas.openxmlformats.org/officeDocument/2006/relationships/image" Target="../media/image287.svg"/><Relationship Id="rId59" Type="http://schemas.openxmlformats.org/officeDocument/2006/relationships/image" Target="../media/image308.svg"/><Relationship Id="rId103" Type="http://schemas.openxmlformats.org/officeDocument/2006/relationships/image" Target="../media/image352.svg"/><Relationship Id="rId108" Type="http://schemas.openxmlformats.org/officeDocument/2006/relationships/image" Target="../media/image357.svg"/><Relationship Id="rId124" Type="http://schemas.openxmlformats.org/officeDocument/2006/relationships/image" Target="../media/image373.svg"/><Relationship Id="rId129" Type="http://schemas.openxmlformats.org/officeDocument/2006/relationships/image" Target="../media/image376.png"/><Relationship Id="rId54" Type="http://schemas.openxmlformats.org/officeDocument/2006/relationships/image" Target="../media/image303.png"/><Relationship Id="rId70" Type="http://schemas.openxmlformats.org/officeDocument/2006/relationships/image" Target="../media/image319.png"/><Relationship Id="rId75" Type="http://schemas.openxmlformats.org/officeDocument/2006/relationships/image" Target="../media/image324.svg"/><Relationship Id="rId91" Type="http://schemas.openxmlformats.org/officeDocument/2006/relationships/image" Target="../media/image340.svg"/><Relationship Id="rId96" Type="http://schemas.openxmlformats.org/officeDocument/2006/relationships/image" Target="../media/image34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4.svg"/><Relationship Id="rId23" Type="http://schemas.openxmlformats.org/officeDocument/2006/relationships/image" Target="../media/image272.svg"/><Relationship Id="rId28" Type="http://schemas.openxmlformats.org/officeDocument/2006/relationships/image" Target="../media/image277.png"/><Relationship Id="rId49" Type="http://schemas.openxmlformats.org/officeDocument/2006/relationships/image" Target="../media/image298.svg"/><Relationship Id="rId114" Type="http://schemas.openxmlformats.org/officeDocument/2006/relationships/image" Target="../media/image363.png"/><Relationship Id="rId119" Type="http://schemas.openxmlformats.org/officeDocument/2006/relationships/image" Target="../media/image368.svg"/><Relationship Id="rId44" Type="http://schemas.openxmlformats.org/officeDocument/2006/relationships/image" Target="../media/image293.png"/><Relationship Id="rId60" Type="http://schemas.openxmlformats.org/officeDocument/2006/relationships/image" Target="../media/image309.png"/><Relationship Id="rId65" Type="http://schemas.openxmlformats.org/officeDocument/2006/relationships/image" Target="../media/image314.svg"/><Relationship Id="rId81" Type="http://schemas.openxmlformats.org/officeDocument/2006/relationships/image" Target="../media/image330.svg"/><Relationship Id="rId86" Type="http://schemas.openxmlformats.org/officeDocument/2006/relationships/image" Target="../media/image335.svg"/><Relationship Id="rId13" Type="http://schemas.openxmlformats.org/officeDocument/2006/relationships/image" Target="../media/image262.png"/><Relationship Id="rId18" Type="http://schemas.openxmlformats.org/officeDocument/2006/relationships/image" Target="../media/image267.png"/><Relationship Id="rId39" Type="http://schemas.openxmlformats.org/officeDocument/2006/relationships/image" Target="../media/image288.png"/><Relationship Id="rId109" Type="http://schemas.openxmlformats.org/officeDocument/2006/relationships/image" Target="../media/image358.png"/><Relationship Id="rId34" Type="http://schemas.openxmlformats.org/officeDocument/2006/relationships/image" Target="../media/image283.png"/><Relationship Id="rId50" Type="http://schemas.openxmlformats.org/officeDocument/2006/relationships/image" Target="../media/image299.png"/><Relationship Id="rId55" Type="http://schemas.openxmlformats.org/officeDocument/2006/relationships/image" Target="../media/image304.svg"/><Relationship Id="rId76" Type="http://schemas.openxmlformats.org/officeDocument/2006/relationships/image" Target="../media/image325.png"/><Relationship Id="rId97" Type="http://schemas.openxmlformats.org/officeDocument/2006/relationships/image" Target="../media/image346.svg"/><Relationship Id="rId104" Type="http://schemas.openxmlformats.org/officeDocument/2006/relationships/image" Target="../media/image353.png"/><Relationship Id="rId120" Type="http://schemas.openxmlformats.org/officeDocument/2006/relationships/image" Target="../media/image369.svg"/><Relationship Id="rId125" Type="http://schemas.openxmlformats.org/officeDocument/2006/relationships/image" Target="../media/image374.png"/><Relationship Id="rId7" Type="http://schemas.openxmlformats.org/officeDocument/2006/relationships/image" Target="../media/image258.png"/><Relationship Id="rId71" Type="http://schemas.openxmlformats.org/officeDocument/2006/relationships/image" Target="../media/image320.svg"/><Relationship Id="rId92" Type="http://schemas.openxmlformats.org/officeDocument/2006/relationships/image" Target="../media/image341.png"/><Relationship Id="rId2" Type="http://schemas.openxmlformats.org/officeDocument/2006/relationships/notesSlide" Target="../notesSlides/notesSlide3.xml"/><Relationship Id="rId29" Type="http://schemas.openxmlformats.org/officeDocument/2006/relationships/image" Target="../media/image278.svg"/><Relationship Id="rId24" Type="http://schemas.openxmlformats.org/officeDocument/2006/relationships/image" Target="../media/image273.png"/><Relationship Id="rId40" Type="http://schemas.openxmlformats.org/officeDocument/2006/relationships/image" Target="../media/image289.svg"/><Relationship Id="rId45" Type="http://schemas.openxmlformats.org/officeDocument/2006/relationships/image" Target="../media/image294.svg"/><Relationship Id="rId66" Type="http://schemas.openxmlformats.org/officeDocument/2006/relationships/image" Target="../media/image315.png"/><Relationship Id="rId87" Type="http://schemas.openxmlformats.org/officeDocument/2006/relationships/image" Target="../media/image336.png"/><Relationship Id="rId110" Type="http://schemas.openxmlformats.org/officeDocument/2006/relationships/image" Target="../media/image359.svg"/><Relationship Id="rId115" Type="http://schemas.openxmlformats.org/officeDocument/2006/relationships/image" Target="../media/image364.svg"/><Relationship Id="rId61" Type="http://schemas.openxmlformats.org/officeDocument/2006/relationships/image" Target="../media/image310.svg"/><Relationship Id="rId82" Type="http://schemas.openxmlformats.org/officeDocument/2006/relationships/image" Target="../media/image331.png"/><Relationship Id="rId19" Type="http://schemas.openxmlformats.org/officeDocument/2006/relationships/image" Target="../media/image268.svg"/><Relationship Id="rId14" Type="http://schemas.openxmlformats.org/officeDocument/2006/relationships/image" Target="../media/image263.png"/><Relationship Id="rId30" Type="http://schemas.openxmlformats.org/officeDocument/2006/relationships/image" Target="../media/image279.png"/><Relationship Id="rId35" Type="http://schemas.openxmlformats.org/officeDocument/2006/relationships/image" Target="../media/image284.svg"/><Relationship Id="rId56" Type="http://schemas.openxmlformats.org/officeDocument/2006/relationships/image" Target="../media/image305.png"/><Relationship Id="rId77" Type="http://schemas.openxmlformats.org/officeDocument/2006/relationships/image" Target="../media/image326.svg"/><Relationship Id="rId100" Type="http://schemas.openxmlformats.org/officeDocument/2006/relationships/image" Target="../media/image349.png"/><Relationship Id="rId105" Type="http://schemas.openxmlformats.org/officeDocument/2006/relationships/image" Target="../media/image354.svg"/><Relationship Id="rId126" Type="http://schemas.openxmlformats.org/officeDocument/2006/relationships/image" Target="../media/image375.svg"/><Relationship Id="rId8" Type="http://schemas.openxmlformats.org/officeDocument/2006/relationships/image" Target="../media/image259.svg"/><Relationship Id="rId51" Type="http://schemas.openxmlformats.org/officeDocument/2006/relationships/image" Target="../media/image300.svg"/><Relationship Id="rId72" Type="http://schemas.openxmlformats.org/officeDocument/2006/relationships/image" Target="../media/image321.png"/><Relationship Id="rId93" Type="http://schemas.openxmlformats.org/officeDocument/2006/relationships/image" Target="../media/image342.svg"/><Relationship Id="rId98" Type="http://schemas.openxmlformats.org/officeDocument/2006/relationships/image" Target="../media/image347.png"/><Relationship Id="rId121" Type="http://schemas.openxmlformats.org/officeDocument/2006/relationships/image" Target="../media/image370.png"/><Relationship Id="rId3" Type="http://schemas.openxmlformats.org/officeDocument/2006/relationships/image" Target="../media/image256.png"/><Relationship Id="rId25" Type="http://schemas.openxmlformats.org/officeDocument/2006/relationships/image" Target="../media/image274.svg"/><Relationship Id="rId46" Type="http://schemas.openxmlformats.org/officeDocument/2006/relationships/image" Target="../media/image295.png"/><Relationship Id="rId67" Type="http://schemas.openxmlformats.org/officeDocument/2006/relationships/image" Target="../media/image316.svg"/><Relationship Id="rId116" Type="http://schemas.openxmlformats.org/officeDocument/2006/relationships/image" Target="../media/image365.png"/><Relationship Id="rId20" Type="http://schemas.openxmlformats.org/officeDocument/2006/relationships/image" Target="../media/image269.png"/><Relationship Id="rId41" Type="http://schemas.openxmlformats.org/officeDocument/2006/relationships/image" Target="../media/image290.png"/><Relationship Id="rId62" Type="http://schemas.openxmlformats.org/officeDocument/2006/relationships/image" Target="../media/image311.png"/><Relationship Id="rId83" Type="http://schemas.openxmlformats.org/officeDocument/2006/relationships/image" Target="../media/image332.svg"/><Relationship Id="rId88" Type="http://schemas.openxmlformats.org/officeDocument/2006/relationships/image" Target="../media/image337.svg"/><Relationship Id="rId111" Type="http://schemas.openxmlformats.org/officeDocument/2006/relationships/image" Target="../media/image360.svg"/><Relationship Id="rId15" Type="http://schemas.openxmlformats.org/officeDocument/2006/relationships/image" Target="../media/image264.svg"/><Relationship Id="rId36" Type="http://schemas.openxmlformats.org/officeDocument/2006/relationships/image" Target="../media/image285.svg"/><Relationship Id="rId57" Type="http://schemas.openxmlformats.org/officeDocument/2006/relationships/image" Target="../media/image306.svg"/><Relationship Id="rId106" Type="http://schemas.openxmlformats.org/officeDocument/2006/relationships/image" Target="../media/image355.svg"/><Relationship Id="rId127" Type="http://schemas.openxmlformats.org/officeDocument/2006/relationships/image" Target="../media/image254.png"/><Relationship Id="rId10" Type="http://schemas.openxmlformats.org/officeDocument/2006/relationships/image" Target="../media/image116.svg"/><Relationship Id="rId31" Type="http://schemas.openxmlformats.org/officeDocument/2006/relationships/image" Target="../media/image280.svg"/><Relationship Id="rId52" Type="http://schemas.openxmlformats.org/officeDocument/2006/relationships/image" Target="../media/image301.png"/><Relationship Id="rId73" Type="http://schemas.openxmlformats.org/officeDocument/2006/relationships/image" Target="../media/image322.svg"/><Relationship Id="rId78" Type="http://schemas.openxmlformats.org/officeDocument/2006/relationships/image" Target="../media/image327.png"/><Relationship Id="rId94" Type="http://schemas.openxmlformats.org/officeDocument/2006/relationships/image" Target="../media/image343.png"/><Relationship Id="rId99" Type="http://schemas.openxmlformats.org/officeDocument/2006/relationships/image" Target="../media/image348.svg"/><Relationship Id="rId101" Type="http://schemas.openxmlformats.org/officeDocument/2006/relationships/image" Target="../media/image350.svg"/><Relationship Id="rId122" Type="http://schemas.openxmlformats.org/officeDocument/2006/relationships/image" Target="../media/image371.svg"/><Relationship Id="rId4" Type="http://schemas.openxmlformats.org/officeDocument/2006/relationships/image" Target="../media/image257.svg"/><Relationship Id="rId9" Type="http://schemas.openxmlformats.org/officeDocument/2006/relationships/image" Target="../media/image115.png"/><Relationship Id="rId26" Type="http://schemas.openxmlformats.org/officeDocument/2006/relationships/image" Target="../media/image275.png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87.png"/><Relationship Id="rId18" Type="http://schemas.openxmlformats.org/officeDocument/2006/relationships/image" Target="../media/image392.png"/><Relationship Id="rId26" Type="http://schemas.openxmlformats.org/officeDocument/2006/relationships/image" Target="../media/image400.png"/><Relationship Id="rId39" Type="http://schemas.openxmlformats.org/officeDocument/2006/relationships/image" Target="../media/image413.svg"/><Relationship Id="rId21" Type="http://schemas.openxmlformats.org/officeDocument/2006/relationships/image" Target="../media/image395.svg"/><Relationship Id="rId34" Type="http://schemas.openxmlformats.org/officeDocument/2006/relationships/image" Target="../media/image408.png"/><Relationship Id="rId42" Type="http://schemas.openxmlformats.org/officeDocument/2006/relationships/image" Target="../media/image416.png"/><Relationship Id="rId47" Type="http://schemas.openxmlformats.org/officeDocument/2006/relationships/image" Target="../media/image421.svg"/><Relationship Id="rId50" Type="http://schemas.openxmlformats.org/officeDocument/2006/relationships/image" Target="../media/image424.svg"/><Relationship Id="rId7" Type="http://schemas.openxmlformats.org/officeDocument/2006/relationships/image" Target="../media/image381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390.svg"/><Relationship Id="rId29" Type="http://schemas.openxmlformats.org/officeDocument/2006/relationships/image" Target="../media/image403.svg"/><Relationship Id="rId11" Type="http://schemas.openxmlformats.org/officeDocument/2006/relationships/image" Target="../media/image385.png"/><Relationship Id="rId24" Type="http://schemas.openxmlformats.org/officeDocument/2006/relationships/image" Target="../media/image398.png"/><Relationship Id="rId32" Type="http://schemas.openxmlformats.org/officeDocument/2006/relationships/image" Target="../media/image406.png"/><Relationship Id="rId37" Type="http://schemas.openxmlformats.org/officeDocument/2006/relationships/image" Target="../media/image411.svg"/><Relationship Id="rId40" Type="http://schemas.openxmlformats.org/officeDocument/2006/relationships/image" Target="../media/image414.png"/><Relationship Id="rId45" Type="http://schemas.openxmlformats.org/officeDocument/2006/relationships/image" Target="../media/image419.svg"/><Relationship Id="rId53" Type="http://schemas.openxmlformats.org/officeDocument/2006/relationships/image" Target="../media/image427.png"/><Relationship Id="rId5" Type="http://schemas.openxmlformats.org/officeDocument/2006/relationships/image" Target="../media/image379.png"/><Relationship Id="rId10" Type="http://schemas.openxmlformats.org/officeDocument/2006/relationships/image" Target="../media/image384.svg"/><Relationship Id="rId19" Type="http://schemas.openxmlformats.org/officeDocument/2006/relationships/image" Target="../media/image393.svg"/><Relationship Id="rId31" Type="http://schemas.openxmlformats.org/officeDocument/2006/relationships/image" Target="../media/image405.svg"/><Relationship Id="rId44" Type="http://schemas.openxmlformats.org/officeDocument/2006/relationships/image" Target="../media/image418.png"/><Relationship Id="rId52" Type="http://schemas.openxmlformats.org/officeDocument/2006/relationships/image" Target="../media/image426.svg"/><Relationship Id="rId4" Type="http://schemas.openxmlformats.org/officeDocument/2006/relationships/image" Target="../media/image378.svg"/><Relationship Id="rId9" Type="http://schemas.openxmlformats.org/officeDocument/2006/relationships/image" Target="../media/image383.png"/><Relationship Id="rId14" Type="http://schemas.openxmlformats.org/officeDocument/2006/relationships/image" Target="../media/image388.svg"/><Relationship Id="rId22" Type="http://schemas.openxmlformats.org/officeDocument/2006/relationships/image" Target="../media/image396.png"/><Relationship Id="rId27" Type="http://schemas.openxmlformats.org/officeDocument/2006/relationships/image" Target="../media/image401.svg"/><Relationship Id="rId30" Type="http://schemas.openxmlformats.org/officeDocument/2006/relationships/image" Target="../media/image404.png"/><Relationship Id="rId35" Type="http://schemas.openxmlformats.org/officeDocument/2006/relationships/image" Target="../media/image409.svg"/><Relationship Id="rId43" Type="http://schemas.openxmlformats.org/officeDocument/2006/relationships/image" Target="../media/image417.svg"/><Relationship Id="rId48" Type="http://schemas.openxmlformats.org/officeDocument/2006/relationships/image" Target="../media/image422.svg"/><Relationship Id="rId8" Type="http://schemas.openxmlformats.org/officeDocument/2006/relationships/image" Target="../media/image382.svg"/><Relationship Id="rId51" Type="http://schemas.openxmlformats.org/officeDocument/2006/relationships/image" Target="../media/image425.png"/><Relationship Id="rId3" Type="http://schemas.openxmlformats.org/officeDocument/2006/relationships/image" Target="../media/image377.png"/><Relationship Id="rId12" Type="http://schemas.openxmlformats.org/officeDocument/2006/relationships/image" Target="../media/image386.svg"/><Relationship Id="rId17" Type="http://schemas.openxmlformats.org/officeDocument/2006/relationships/image" Target="../media/image391.svg"/><Relationship Id="rId25" Type="http://schemas.openxmlformats.org/officeDocument/2006/relationships/image" Target="../media/image399.svg"/><Relationship Id="rId33" Type="http://schemas.openxmlformats.org/officeDocument/2006/relationships/image" Target="../media/image407.svg"/><Relationship Id="rId38" Type="http://schemas.openxmlformats.org/officeDocument/2006/relationships/image" Target="../media/image412.png"/><Relationship Id="rId46" Type="http://schemas.openxmlformats.org/officeDocument/2006/relationships/image" Target="../media/image420.png"/><Relationship Id="rId20" Type="http://schemas.openxmlformats.org/officeDocument/2006/relationships/image" Target="../media/image394.png"/><Relationship Id="rId41" Type="http://schemas.openxmlformats.org/officeDocument/2006/relationships/image" Target="../media/image415.svg"/><Relationship Id="rId54" Type="http://schemas.openxmlformats.org/officeDocument/2006/relationships/image" Target="../media/image428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80.svg"/><Relationship Id="rId15" Type="http://schemas.openxmlformats.org/officeDocument/2006/relationships/image" Target="../media/image389.png"/><Relationship Id="rId23" Type="http://schemas.openxmlformats.org/officeDocument/2006/relationships/image" Target="../media/image397.svg"/><Relationship Id="rId28" Type="http://schemas.openxmlformats.org/officeDocument/2006/relationships/image" Target="../media/image402.png"/><Relationship Id="rId36" Type="http://schemas.openxmlformats.org/officeDocument/2006/relationships/image" Target="../media/image410.png"/><Relationship Id="rId49" Type="http://schemas.openxmlformats.org/officeDocument/2006/relationships/image" Target="../media/image4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0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41162" y="6451096"/>
            <a:ext cx="2360850" cy="799723"/>
          </a:xfrm>
          <a:prstGeom prst="roundRect">
            <a:avLst>
              <a:gd name="adj" fmla="val 8004"/>
            </a:avLst>
          </a:prstGeom>
          <a:noFill/>
          <a:ln w="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2728940" y="6451096"/>
            <a:ext cx="2360850" cy="799723"/>
          </a:xfrm>
          <a:prstGeom prst="roundRect">
            <a:avLst>
              <a:gd name="adj" fmla="val 8004"/>
            </a:avLst>
          </a:prstGeom>
          <a:noFill/>
          <a:ln w="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2"/>
          <p:cNvSpPr/>
          <p:nvPr/>
        </p:nvSpPr>
        <p:spPr>
          <a:xfrm>
            <a:off x="2965636" y="6524777"/>
            <a:ext cx="1887423" cy="18720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155"/>
              </a:lnSpc>
              <a:buNone/>
            </a:pPr>
            <a:r>
              <a:rPr lang="en-US" sz="811" dirty="0">
                <a:solidFill>
                  <a:srgbClr val="FFFFFF">
                    <a:alpha val="100000"/>
                  </a:srgbClr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Installation </a:t>
            </a:r>
            <a:r>
              <a:rPr lang="en-US" sz="811" dirty="0">
                <a:solidFill>
                  <a:srgbClr val="FFFFFF">
                    <a:alpha val="100000"/>
                  </a:srgbClr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ON PREMISE</a:t>
            </a:r>
            <a:endParaRPr lang="en-US" sz="811" dirty="0"/>
          </a:p>
        </p:txBody>
      </p:sp>
      <p:sp>
        <p:nvSpPr>
          <p:cNvPr id="5" name="Text 3"/>
          <p:cNvSpPr/>
          <p:nvPr/>
        </p:nvSpPr>
        <p:spPr>
          <a:xfrm>
            <a:off x="578794" y="5677275"/>
            <a:ext cx="4144943" cy="2884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368"/>
              </a:lnSpc>
              <a:buNone/>
            </a:pPr>
            <a:r>
              <a:rPr lang="en-US" sz="1056" dirty="0">
                <a:solidFill>
                  <a:srgbClr val="FFFFFF">
                    <a:alpha val="100000"/>
                  </a:srgbClr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100% compatible avec votre hébergeur de messagerie</a:t>
            </a:r>
            <a:endParaRPr lang="en-US" sz="1056" dirty="0"/>
          </a:p>
        </p:txBody>
      </p:sp>
      <p:sp>
        <p:nvSpPr>
          <p:cNvPr id="6" name="Text 4"/>
          <p:cNvSpPr/>
          <p:nvPr/>
        </p:nvSpPr>
        <p:spPr>
          <a:xfrm>
            <a:off x="2904166" y="6754526"/>
            <a:ext cx="2008225" cy="386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081"/>
              </a:lnSpc>
              <a:buNone/>
            </a:pPr>
            <a:r>
              <a:rPr lang="en-US" sz="717" dirty="0">
                <a:solidFill>
                  <a:srgbClr val="FFFFFF">
                    <a:alpha val="100000"/>
                  </a:srgbClr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Respect de votre politique d’hébergement</a:t>
            </a:r>
            <a:endParaRPr lang="en-US" sz="717" dirty="0"/>
          </a:p>
          <a:p>
            <a:pPr marL="0" indent="0" algn="ctr">
              <a:lnSpc>
                <a:spcPts val="1081"/>
              </a:lnSpc>
              <a:buNone/>
            </a:pPr>
            <a:r>
              <a:rPr lang="en-US" sz="717" dirty="0">
                <a:solidFill>
                  <a:srgbClr val="FFFFFF">
                    <a:alpha val="100000"/>
                  </a:srgbClr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100 % adaptée à votre infrastructure</a:t>
            </a:r>
            <a:endParaRPr lang="en-US" sz="717" dirty="0"/>
          </a:p>
          <a:p>
            <a:pPr marL="0" indent="0" algn="ctr">
              <a:lnSpc>
                <a:spcPts val="1081"/>
              </a:lnSpc>
              <a:buNone/>
            </a:pPr>
            <a:r>
              <a:rPr lang="en-US" sz="717" dirty="0">
                <a:solidFill>
                  <a:srgbClr val="FFFFFF">
                    <a:alpha val="100000"/>
                  </a:srgbClr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Installation simplifiée</a:t>
            </a:r>
            <a:endParaRPr lang="en-US" sz="717" dirty="0"/>
          </a:p>
        </p:txBody>
      </p:sp>
      <p:sp>
        <p:nvSpPr>
          <p:cNvPr id="7" name="Text 5"/>
          <p:cNvSpPr/>
          <p:nvPr/>
        </p:nvSpPr>
        <p:spPr>
          <a:xfrm>
            <a:off x="795177" y="6524777"/>
            <a:ext cx="1247883" cy="20592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155"/>
              </a:lnSpc>
              <a:buNone/>
            </a:pPr>
            <a:r>
              <a:rPr lang="en-US" sz="811" dirty="0">
                <a:solidFill>
                  <a:srgbClr val="FFFFFF">
                    <a:alpha val="100000"/>
                  </a:srgbClr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Activation </a:t>
            </a:r>
            <a:r>
              <a:rPr lang="en-US" sz="811" dirty="0">
                <a:solidFill>
                  <a:srgbClr val="FFFFFF">
                    <a:alpha val="100000"/>
                  </a:srgbClr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CLOUD</a:t>
            </a:r>
            <a:endParaRPr lang="en-US" sz="811" dirty="0"/>
          </a:p>
        </p:txBody>
      </p:sp>
      <p:sp>
        <p:nvSpPr>
          <p:cNvPr id="8" name="Text 6"/>
          <p:cNvSpPr/>
          <p:nvPr/>
        </p:nvSpPr>
        <p:spPr>
          <a:xfrm>
            <a:off x="378310" y="6760247"/>
            <a:ext cx="2097136" cy="381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081"/>
              </a:lnSpc>
              <a:buNone/>
            </a:pPr>
            <a:r>
              <a:rPr lang="en-US" sz="717" dirty="0">
                <a:solidFill>
                  <a:srgbClr val="FFFFFF">
                    <a:alpha val="100000"/>
                  </a:srgbClr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Datacenter sécurisé en France (RGPD)</a:t>
            </a:r>
            <a:endParaRPr lang="en-US" sz="717" dirty="0"/>
          </a:p>
          <a:p>
            <a:pPr marL="0" indent="0" algn="ctr">
              <a:lnSpc>
                <a:spcPts val="1081"/>
              </a:lnSpc>
              <a:buNone/>
            </a:pPr>
            <a:r>
              <a:rPr lang="en-US" sz="717" dirty="0">
                <a:solidFill>
                  <a:srgbClr val="FFFFFF">
                    <a:alpha val="100000"/>
                  </a:srgbClr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Supervision 24/7 &amp; redondance des serveurs</a:t>
            </a:r>
            <a:endParaRPr lang="en-US" sz="717" dirty="0"/>
          </a:p>
          <a:p>
            <a:pPr marL="0" indent="0" algn="ctr">
              <a:lnSpc>
                <a:spcPts val="1081"/>
              </a:lnSpc>
              <a:buNone/>
            </a:pPr>
            <a:r>
              <a:rPr lang="en-US" sz="717" dirty="0">
                <a:solidFill>
                  <a:srgbClr val="FFFFFF">
                    <a:alpha val="100000"/>
                  </a:srgbClr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Aucune installation requise</a:t>
            </a:r>
            <a:endParaRPr lang="en-US" sz="717" dirty="0"/>
          </a:p>
        </p:txBody>
      </p:sp>
      <p:pic>
        <p:nvPicPr>
          <p:cNvPr id="9" name="Image 0" descr=" 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920038" y="6067669"/>
            <a:ext cx="43656" cy="80855"/>
          </a:xfrm>
          <a:prstGeom prst="rect">
            <a:avLst/>
          </a:prstGeom>
        </p:spPr>
      </p:pic>
      <p:pic>
        <p:nvPicPr>
          <p:cNvPr id="10" name="Image 1" descr=" "/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967189" y="6090547"/>
            <a:ext cx="50232" cy="57975"/>
          </a:xfrm>
          <a:prstGeom prst="rect">
            <a:avLst/>
          </a:prstGeom>
        </p:spPr>
      </p:pic>
      <p:pic>
        <p:nvPicPr>
          <p:cNvPr id="11" name="Image 2" descr=" "/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022608" y="6090888"/>
            <a:ext cx="41543" cy="58954"/>
          </a:xfrm>
          <a:prstGeom prst="rect">
            <a:avLst/>
          </a:prstGeom>
        </p:spPr>
      </p:pic>
      <p:pic>
        <p:nvPicPr>
          <p:cNvPr id="12" name="Image 3" descr=" "/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076354" y="6063158"/>
            <a:ext cx="47846" cy="85364"/>
          </a:xfrm>
          <a:prstGeom prst="rect">
            <a:avLst/>
          </a:prstGeom>
        </p:spPr>
      </p:pic>
      <p:pic>
        <p:nvPicPr>
          <p:cNvPr id="13" name="Image 4" descr=" "/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135380" y="6090888"/>
            <a:ext cx="45968" cy="58954"/>
          </a:xfrm>
          <a:prstGeom prst="rect">
            <a:avLst/>
          </a:prstGeom>
        </p:spPr>
      </p:pic>
      <p:pic>
        <p:nvPicPr>
          <p:cNvPr id="14" name="Image 5" descr=" "/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2195429" y="6090888"/>
            <a:ext cx="47517" cy="57634"/>
          </a:xfrm>
          <a:prstGeom prst="rect">
            <a:avLst/>
          </a:prstGeom>
        </p:spPr>
      </p:pic>
      <p:pic>
        <p:nvPicPr>
          <p:cNvPr id="15" name="Image 6" descr=" "/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2255838" y="6090888"/>
            <a:ext cx="50926" cy="84142"/>
          </a:xfrm>
          <a:prstGeom prst="rect">
            <a:avLst/>
          </a:prstGeom>
        </p:spPr>
      </p:pic>
      <p:pic>
        <p:nvPicPr>
          <p:cNvPr id="16" name="Image 7" descr=" "/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2320900" y="6090888"/>
            <a:ext cx="48174" cy="58954"/>
          </a:xfrm>
          <a:prstGeom prst="rect">
            <a:avLst/>
          </a:prstGeom>
        </p:spPr>
      </p:pic>
      <p:pic>
        <p:nvPicPr>
          <p:cNvPr id="17" name="Image 8" descr=" 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738906" y="6019499"/>
            <a:ext cx="139620" cy="172354"/>
          </a:xfrm>
          <a:prstGeom prst="rect">
            <a:avLst/>
          </a:prstGeom>
        </p:spPr>
      </p:pic>
      <p:pic>
        <p:nvPicPr>
          <p:cNvPr id="18" name="Image 9" descr=" 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3422572" y="6052344"/>
            <a:ext cx="134538" cy="112786"/>
          </a:xfrm>
          <a:prstGeom prst="rect">
            <a:avLst/>
          </a:prstGeom>
        </p:spPr>
      </p:pic>
      <p:pic>
        <p:nvPicPr>
          <p:cNvPr id="19" name="Image 10" descr=" 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3569586" y="6049598"/>
            <a:ext cx="297232" cy="119792"/>
          </a:xfrm>
          <a:prstGeom prst="rect">
            <a:avLst/>
          </a:prstGeom>
        </p:spPr>
      </p:pic>
      <p:pic>
        <p:nvPicPr>
          <p:cNvPr id="20" name="Image 11" descr=" "/>
          <p:cNvPicPr>
            <a:picLocks noChangeAspect="1"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888492" y="6057585"/>
            <a:ext cx="50734" cy="50739"/>
          </a:xfrm>
          <a:prstGeom prst="rect">
            <a:avLst/>
          </a:prstGeom>
        </p:spPr>
      </p:pic>
      <p:pic>
        <p:nvPicPr>
          <p:cNvPr id="21" name="Image 12" descr=" "/>
          <p:cNvPicPr>
            <a:picLocks noChangeAspect="1"/>
          </p:cNvPicPr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944506" y="6057581"/>
            <a:ext cx="50734" cy="50738"/>
          </a:xfrm>
          <a:prstGeom prst="rect">
            <a:avLst/>
          </a:prstGeom>
        </p:spPr>
      </p:pic>
      <p:pic>
        <p:nvPicPr>
          <p:cNvPr id="22" name="Image 13" descr=" "/>
          <p:cNvPicPr>
            <a:picLocks noChangeAspect="1"/>
          </p:cNvPicPr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888492" y="6113621"/>
            <a:ext cx="50734" cy="50738"/>
          </a:xfrm>
          <a:prstGeom prst="rect">
            <a:avLst/>
          </a:prstGeom>
        </p:spPr>
      </p:pic>
      <p:pic>
        <p:nvPicPr>
          <p:cNvPr id="23" name="Image 14" descr=" "/>
          <p:cNvPicPr>
            <a:picLocks noChangeAspect="1"/>
          </p:cNvPicPr>
          <p:nvPr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944506" y="6113621"/>
            <a:ext cx="50734" cy="50738"/>
          </a:xfrm>
          <a:prstGeom prst="rect">
            <a:avLst/>
          </a:prstGeom>
        </p:spPr>
      </p:pic>
      <p:pic>
        <p:nvPicPr>
          <p:cNvPr id="24" name="Image 15" descr=" "/>
          <p:cNvPicPr>
            <a:picLocks noChangeAspect="1"/>
          </p:cNvPicPr>
          <p:nvPr/>
        </p:nvPicPr>
        <p:blipFill>
          <a:blip r:embed="rId30">
            <a:extLst>
              <a:ext uri="{96DAC541-7B7A-43D3-8B79-37D633B846F1}">
                <asvg:svgBlip xmlns:asvg="http://schemas.microsoft.com/office/drawing/2016/SVG/main" r:embed="rId31"/>
              </a:ext>
            </a:extLst>
          </a:blip>
          <a:stretch>
            <a:fillRect/>
          </a:stretch>
        </p:blipFill>
        <p:spPr>
          <a:xfrm>
            <a:off x="1027263" y="6078954"/>
            <a:ext cx="69240" cy="63983"/>
          </a:xfrm>
          <a:prstGeom prst="rect">
            <a:avLst/>
          </a:prstGeom>
        </p:spPr>
      </p:pic>
      <p:pic>
        <p:nvPicPr>
          <p:cNvPr id="25" name="Image 16" descr=" "/>
          <p:cNvPicPr>
            <a:picLocks noChangeAspect="1"/>
          </p:cNvPicPr>
          <p:nvPr/>
        </p:nvPicPr>
        <p:blipFill>
          <a:blip r:embed="rId32">
            <a:extLs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1106890" y="6097085"/>
            <a:ext cx="10784" cy="45852"/>
          </a:xfrm>
          <a:prstGeom prst="rect">
            <a:avLst/>
          </a:prstGeom>
        </p:spPr>
      </p:pic>
      <p:pic>
        <p:nvPicPr>
          <p:cNvPr id="26" name="Image 17" descr=" "/>
          <p:cNvPicPr>
            <a:picLocks noChangeAspect="1"/>
          </p:cNvPicPr>
          <p:nvPr/>
        </p:nvPicPr>
        <p:blipFill>
          <a:blip r:embed="rId34">
            <a:extLst>
              <a:ext uri="{96DAC541-7B7A-43D3-8B79-37D633B846F1}">
                <asvg:svgBlip xmlns:asvg="http://schemas.microsoft.com/office/drawing/2016/SVG/main" r:embed="rId35"/>
              </a:ext>
            </a:extLst>
          </a:blip>
          <a:stretch>
            <a:fillRect/>
          </a:stretch>
        </p:blipFill>
        <p:spPr>
          <a:xfrm>
            <a:off x="1105874" y="6077597"/>
            <a:ext cx="13083" cy="12466"/>
          </a:xfrm>
          <a:prstGeom prst="rect">
            <a:avLst/>
          </a:prstGeom>
        </p:spPr>
      </p:pic>
      <p:pic>
        <p:nvPicPr>
          <p:cNvPr id="27" name="Image 18" descr=" "/>
          <p:cNvPicPr>
            <a:picLocks noChangeAspect="1"/>
          </p:cNvPicPr>
          <p:nvPr/>
        </p:nvPicPr>
        <p:blipFill>
          <a:blip r:embed="rId36">
            <a:extLst>
              <a:ext uri="{96DAC541-7B7A-43D3-8B79-37D633B846F1}">
                <asvg:svgBlip xmlns:asvg="http://schemas.microsoft.com/office/drawing/2016/SVG/main" r:embed="rId37"/>
              </a:ext>
            </a:extLst>
          </a:blip>
          <a:stretch>
            <a:fillRect/>
          </a:stretch>
        </p:blipFill>
        <p:spPr>
          <a:xfrm>
            <a:off x="1125093" y="6095979"/>
            <a:ext cx="35897" cy="48064"/>
          </a:xfrm>
          <a:prstGeom prst="rect">
            <a:avLst/>
          </a:prstGeom>
        </p:spPr>
      </p:pic>
      <p:pic>
        <p:nvPicPr>
          <p:cNvPr id="28" name="Image 19" descr=" "/>
          <p:cNvPicPr>
            <a:picLocks noChangeAspect="1"/>
          </p:cNvPicPr>
          <p:nvPr/>
        </p:nvPicPr>
        <p:blipFill>
          <a:blip r:embed="rId38">
            <a:extLst>
              <a:ext uri="{96DAC541-7B7A-43D3-8B79-37D633B846F1}">
                <asvg:svgBlip xmlns:asvg="http://schemas.microsoft.com/office/drawing/2016/SVG/main" r:embed="rId39"/>
              </a:ext>
            </a:extLst>
          </a:blip>
          <a:stretch>
            <a:fillRect/>
          </a:stretch>
        </p:blipFill>
        <p:spPr>
          <a:xfrm>
            <a:off x="1169133" y="6096288"/>
            <a:ext cx="26656" cy="46648"/>
          </a:xfrm>
          <a:prstGeom prst="rect">
            <a:avLst/>
          </a:prstGeom>
        </p:spPr>
      </p:pic>
      <p:pic>
        <p:nvPicPr>
          <p:cNvPr id="29" name="Image 20" descr=" "/>
          <p:cNvPicPr>
            <a:picLocks noChangeAspect="1"/>
          </p:cNvPicPr>
          <p:nvPr/>
        </p:nvPicPr>
        <p:blipFill>
          <a:blip r:embed="rId40">
            <a:extLst>
              <a:ext uri="{96DAC541-7B7A-43D3-8B79-37D633B846F1}">
                <asvg:svgBlip xmlns:asvg="http://schemas.microsoft.com/office/drawing/2016/SVG/main" r:embed="rId41"/>
              </a:ext>
            </a:extLst>
          </a:blip>
          <a:stretch>
            <a:fillRect/>
          </a:stretch>
        </p:blipFill>
        <p:spPr>
          <a:xfrm>
            <a:off x="1196390" y="6095979"/>
            <a:ext cx="47127" cy="48063"/>
          </a:xfrm>
          <a:prstGeom prst="rect">
            <a:avLst/>
          </a:prstGeom>
        </p:spPr>
      </p:pic>
      <p:pic>
        <p:nvPicPr>
          <p:cNvPr id="30" name="Image 21" descr=" "/>
          <p:cNvPicPr>
            <a:picLocks noChangeAspect="1"/>
          </p:cNvPicPr>
          <p:nvPr/>
        </p:nvPicPr>
        <p:blipFill>
          <a:blip r:embed="rId42">
            <a:extLst>
              <a:ext uri="{96DAC541-7B7A-43D3-8B79-37D633B846F1}">
                <asvg:svgBlip xmlns:asvg="http://schemas.microsoft.com/office/drawing/2016/SVG/main" r:embed="rId43"/>
              </a:ext>
            </a:extLst>
          </a:blip>
          <a:stretch>
            <a:fillRect/>
          </a:stretch>
        </p:blipFill>
        <p:spPr>
          <a:xfrm>
            <a:off x="1248742" y="6095979"/>
            <a:ext cx="30461" cy="48064"/>
          </a:xfrm>
          <a:prstGeom prst="rect">
            <a:avLst/>
          </a:prstGeom>
        </p:spPr>
      </p:pic>
      <p:pic>
        <p:nvPicPr>
          <p:cNvPr id="31" name="Image 22" descr=" "/>
          <p:cNvPicPr>
            <a:picLocks noChangeAspect="1"/>
          </p:cNvPicPr>
          <p:nvPr/>
        </p:nvPicPr>
        <p:blipFill>
          <a:blip r:embed="rId40">
            <a:extLst>
              <a:ext uri="{96DAC541-7B7A-43D3-8B79-37D633B846F1}">
                <asvg:svgBlip xmlns:asvg="http://schemas.microsoft.com/office/drawing/2016/SVG/main" r:embed="rId44"/>
              </a:ext>
            </a:extLst>
          </a:blip>
          <a:stretch>
            <a:fillRect/>
          </a:stretch>
        </p:blipFill>
        <p:spPr>
          <a:xfrm>
            <a:off x="1283907" y="6095979"/>
            <a:ext cx="47133" cy="48063"/>
          </a:xfrm>
          <a:prstGeom prst="rect">
            <a:avLst/>
          </a:prstGeom>
        </p:spPr>
      </p:pic>
      <p:pic>
        <p:nvPicPr>
          <p:cNvPr id="32" name="Image 23" descr=" "/>
          <p:cNvPicPr>
            <a:picLocks noChangeAspect="1"/>
          </p:cNvPicPr>
          <p:nvPr/>
        </p:nvPicPr>
        <p:blipFill>
          <a:blip r:embed="rId45">
            <a:extLst>
              <a:ext uri="{96DAC541-7B7A-43D3-8B79-37D633B846F1}">
                <asvg:svgBlip xmlns:asvg="http://schemas.microsoft.com/office/drawing/2016/SVG/main" r:embed="rId46"/>
              </a:ext>
            </a:extLst>
          </a:blip>
          <a:stretch>
            <a:fillRect/>
          </a:stretch>
        </p:blipFill>
        <p:spPr>
          <a:xfrm>
            <a:off x="1332081" y="6074267"/>
            <a:ext cx="56454" cy="69776"/>
          </a:xfrm>
          <a:prstGeom prst="rect">
            <a:avLst/>
          </a:prstGeom>
        </p:spPr>
      </p:pic>
      <p:pic>
        <p:nvPicPr>
          <p:cNvPr id="33" name="Image 24" descr=" "/>
          <p:cNvPicPr>
            <a:picLocks noChangeAspect="1"/>
          </p:cNvPicPr>
          <p:nvPr/>
        </p:nvPicPr>
        <p:blipFill>
          <a:blip r:embed="rId47">
            <a:extLst>
              <a:ext uri="{96DAC541-7B7A-43D3-8B79-37D633B846F1}">
                <asvg:svgBlip xmlns:asvg="http://schemas.microsoft.com/office/drawing/2016/SVG/main" r:embed="rId48"/>
              </a:ext>
            </a:extLst>
          </a:blip>
          <a:stretch>
            <a:fillRect/>
          </a:stretch>
        </p:blipFill>
        <p:spPr>
          <a:xfrm>
            <a:off x="1414547" y="6078065"/>
            <a:ext cx="39516" cy="65928"/>
          </a:xfrm>
          <a:prstGeom prst="rect">
            <a:avLst/>
          </a:prstGeom>
        </p:spPr>
      </p:pic>
      <p:pic>
        <p:nvPicPr>
          <p:cNvPr id="34" name="Image 25" descr=" "/>
          <p:cNvPicPr>
            <a:picLocks noChangeAspect="1"/>
          </p:cNvPicPr>
          <p:nvPr/>
        </p:nvPicPr>
        <p:blipFill>
          <a:blip r:embed="rId49">
            <a:extLst>
              <a:ext uri="{96DAC541-7B7A-43D3-8B79-37D633B846F1}">
                <asvg:svgBlip xmlns:asvg="http://schemas.microsoft.com/office/drawing/2016/SVG/main" r:embed="rId50"/>
              </a:ext>
            </a:extLst>
          </a:blip>
          <a:stretch>
            <a:fillRect/>
          </a:stretch>
        </p:blipFill>
        <p:spPr>
          <a:xfrm>
            <a:off x="1460360" y="6078064"/>
            <a:ext cx="43885" cy="65973"/>
          </a:xfrm>
          <a:prstGeom prst="rect">
            <a:avLst/>
          </a:prstGeom>
        </p:spPr>
      </p:pic>
      <p:pic>
        <p:nvPicPr>
          <p:cNvPr id="35" name="Image 26" descr=" "/>
          <p:cNvPicPr>
            <a:picLocks noChangeAspect="1"/>
          </p:cNvPicPr>
          <p:nvPr/>
        </p:nvPicPr>
        <p:blipFill>
          <a:blip r:embed="rId51">
            <a:extLst>
              <a:ext uri="{96DAC541-7B7A-43D3-8B79-37D633B846F1}">
                <asvg:svgBlip xmlns:asvg="http://schemas.microsoft.com/office/drawing/2016/SVG/main" r:embed="rId52"/>
              </a:ext>
            </a:extLst>
          </a:blip>
          <a:stretch>
            <a:fillRect/>
          </a:stretch>
        </p:blipFill>
        <p:spPr>
          <a:xfrm>
            <a:off x="1509916" y="6079132"/>
            <a:ext cx="38599" cy="64950"/>
          </a:xfrm>
          <a:prstGeom prst="rect">
            <a:avLst/>
          </a:prstGeom>
        </p:spPr>
      </p:pic>
      <p:pic>
        <p:nvPicPr>
          <p:cNvPr id="36" name="Image 27" descr=" "/>
          <p:cNvPicPr>
            <a:picLocks noChangeAspect="1"/>
          </p:cNvPicPr>
          <p:nvPr/>
        </p:nvPicPr>
        <p:blipFill>
          <a:blip r:embed="rId53"/>
          <a:stretch>
            <a:fillRect/>
          </a:stretch>
        </p:blipFill>
        <p:spPr>
          <a:xfrm>
            <a:off x="4057209" y="6057581"/>
            <a:ext cx="357200" cy="104376"/>
          </a:xfrm>
          <a:prstGeom prst="rect">
            <a:avLst/>
          </a:prstGeom>
        </p:spPr>
      </p:pic>
      <p:pic>
        <p:nvPicPr>
          <p:cNvPr id="37" name="Image 28" descr=" "/>
          <p:cNvPicPr>
            <a:picLocks noChangeAspect="1"/>
          </p:cNvPicPr>
          <p:nvPr/>
        </p:nvPicPr>
        <p:blipFill>
          <a:blip r:embed="rId54"/>
          <a:stretch>
            <a:fillRect/>
          </a:stretch>
        </p:blipFill>
        <p:spPr>
          <a:xfrm>
            <a:off x="2559466" y="6057581"/>
            <a:ext cx="190391" cy="100164"/>
          </a:xfrm>
          <a:prstGeom prst="rect">
            <a:avLst/>
          </a:prstGeom>
        </p:spPr>
      </p:pic>
      <p:pic>
        <p:nvPicPr>
          <p:cNvPr id="38" name="Image 29" descr=" "/>
          <p:cNvPicPr>
            <a:picLocks noChangeAspect="1"/>
          </p:cNvPicPr>
          <p:nvPr/>
        </p:nvPicPr>
        <p:blipFill>
          <a:blip r:embed="rId55"/>
          <a:stretch>
            <a:fillRect/>
          </a:stretch>
        </p:blipFill>
        <p:spPr>
          <a:xfrm>
            <a:off x="2749857" y="6058602"/>
            <a:ext cx="482324" cy="102076"/>
          </a:xfrm>
          <a:prstGeom prst="rect">
            <a:avLst/>
          </a:prstGeom>
        </p:spPr>
      </p:pic>
      <p:sp>
        <p:nvSpPr>
          <p:cNvPr id="39" name="Shape 7"/>
          <p:cNvSpPr/>
          <p:nvPr/>
        </p:nvSpPr>
        <p:spPr>
          <a:xfrm>
            <a:off x="2233923" y="748947"/>
            <a:ext cx="1815062" cy="561076"/>
          </a:xfrm>
          <a:prstGeom prst="rect">
            <a:avLst/>
          </a:prstGeom>
          <a:noFill/>
          <a:ln/>
        </p:spPr>
        <p:txBody>
          <a:bodyPr/>
          <a:lstStyle/>
          <a:p>
            <a:endParaRPr lang="fr-FR"/>
          </a:p>
        </p:txBody>
      </p:sp>
      <p:sp>
        <p:nvSpPr>
          <p:cNvPr id="40" name="Shape 8"/>
          <p:cNvSpPr/>
          <p:nvPr/>
        </p:nvSpPr>
        <p:spPr>
          <a:xfrm>
            <a:off x="1738906" y="748947"/>
            <a:ext cx="561019" cy="561076"/>
          </a:xfrm>
          <a:prstGeom prst="rect">
            <a:avLst/>
          </a:prstGeom>
          <a:noFill/>
          <a:ln/>
        </p:spPr>
        <p:txBody>
          <a:bodyPr/>
          <a:lstStyle/>
          <a:p>
            <a:endParaRPr lang="fr-FR"/>
          </a:p>
        </p:txBody>
      </p:sp>
      <p:pic>
        <p:nvPicPr>
          <p:cNvPr id="41" name="Image 30" descr=" "/>
          <p:cNvPicPr>
            <a:picLocks noChangeAspect="1"/>
          </p:cNvPicPr>
          <p:nvPr/>
        </p:nvPicPr>
        <p:blipFill>
          <a:blip r:embed="rId56">
            <a:extLst>
              <a:ext uri="{96DAC541-7B7A-43D3-8B79-37D633B846F1}">
                <asvg:svgBlip xmlns:asvg="http://schemas.microsoft.com/office/drawing/2016/SVG/main" r:embed="rId57"/>
              </a:ext>
            </a:extLst>
          </a:blip>
          <a:stretch>
            <a:fillRect/>
          </a:stretch>
        </p:blipFill>
        <p:spPr>
          <a:xfrm>
            <a:off x="1738906" y="748947"/>
            <a:ext cx="561022" cy="561076"/>
          </a:xfrm>
          <a:prstGeom prst="rect">
            <a:avLst/>
          </a:prstGeom>
        </p:spPr>
      </p:pic>
      <p:sp>
        <p:nvSpPr>
          <p:cNvPr id="42" name="Shape 9"/>
          <p:cNvSpPr/>
          <p:nvPr/>
        </p:nvSpPr>
        <p:spPr>
          <a:xfrm>
            <a:off x="1809032" y="819082"/>
            <a:ext cx="420764" cy="420807"/>
          </a:xfrm>
          <a:prstGeom prst="rect">
            <a:avLst/>
          </a:prstGeom>
          <a:noFill/>
          <a:ln/>
        </p:spPr>
        <p:txBody>
          <a:bodyPr/>
          <a:lstStyle/>
          <a:p>
            <a:endParaRPr lang="fr-FR"/>
          </a:p>
        </p:txBody>
      </p:sp>
      <p:pic>
        <p:nvPicPr>
          <p:cNvPr id="43" name="Image 31" descr=" "/>
          <p:cNvPicPr>
            <a:picLocks noChangeAspect="1"/>
          </p:cNvPicPr>
          <p:nvPr/>
        </p:nvPicPr>
        <p:blipFill>
          <a:blip r:embed="rId58">
            <a:extLst>
              <a:ext uri="{96DAC541-7B7A-43D3-8B79-37D633B846F1}">
                <asvg:svgBlip xmlns:asvg="http://schemas.microsoft.com/office/drawing/2016/SVG/main" r:embed="rId59"/>
              </a:ext>
            </a:extLst>
          </a:blip>
          <a:stretch>
            <a:fillRect/>
          </a:stretch>
        </p:blipFill>
        <p:spPr>
          <a:xfrm>
            <a:off x="1879158" y="941818"/>
            <a:ext cx="280511" cy="182082"/>
          </a:xfrm>
          <a:prstGeom prst="rect">
            <a:avLst/>
          </a:prstGeom>
        </p:spPr>
      </p:pic>
      <p:sp>
        <p:nvSpPr>
          <p:cNvPr id="44" name="Shape 10"/>
          <p:cNvSpPr/>
          <p:nvPr/>
        </p:nvSpPr>
        <p:spPr>
          <a:xfrm>
            <a:off x="1809032" y="819082"/>
            <a:ext cx="631147" cy="631210"/>
          </a:xfrm>
          <a:prstGeom prst="rect">
            <a:avLst/>
          </a:prstGeom>
          <a:noFill/>
          <a:ln/>
        </p:spPr>
        <p:txBody>
          <a:bodyPr/>
          <a:lstStyle/>
          <a:p>
            <a:endParaRPr lang="fr-FR"/>
          </a:p>
        </p:txBody>
      </p:sp>
      <p:sp>
        <p:nvSpPr>
          <p:cNvPr id="45" name="Shape 11"/>
          <p:cNvSpPr/>
          <p:nvPr/>
        </p:nvSpPr>
        <p:spPr>
          <a:xfrm>
            <a:off x="2440180" y="748947"/>
            <a:ext cx="2103822" cy="526009"/>
          </a:xfrm>
          <a:prstGeom prst="rect">
            <a:avLst/>
          </a:prstGeom>
          <a:noFill/>
          <a:ln/>
        </p:spPr>
        <p:txBody>
          <a:bodyPr/>
          <a:lstStyle/>
          <a:p>
            <a:endParaRPr lang="fr-FR"/>
          </a:p>
        </p:txBody>
      </p:sp>
      <p:sp>
        <p:nvSpPr>
          <p:cNvPr id="46" name="Shape 12"/>
          <p:cNvSpPr/>
          <p:nvPr/>
        </p:nvSpPr>
        <p:spPr>
          <a:xfrm>
            <a:off x="2440180" y="748947"/>
            <a:ext cx="2103822" cy="350672"/>
          </a:xfrm>
          <a:prstGeom prst="rect">
            <a:avLst/>
          </a:prstGeom>
          <a:noFill/>
          <a:ln/>
        </p:spPr>
        <p:txBody>
          <a:bodyPr/>
          <a:lstStyle/>
          <a:p>
            <a:endParaRPr lang="fr-FR"/>
          </a:p>
        </p:txBody>
      </p:sp>
      <p:pic>
        <p:nvPicPr>
          <p:cNvPr id="47" name="Image 32" descr=" "/>
          <p:cNvPicPr>
            <a:picLocks noChangeAspect="1"/>
          </p:cNvPicPr>
          <p:nvPr/>
        </p:nvPicPr>
        <p:blipFill>
          <a:blip r:embed="rId60">
            <a:extLst>
              <a:ext uri="{96DAC541-7B7A-43D3-8B79-37D633B846F1}">
                <asvg:svgBlip xmlns:asvg="http://schemas.microsoft.com/office/drawing/2016/SVG/main" r:embed="rId61"/>
              </a:ext>
            </a:extLst>
          </a:blip>
          <a:stretch>
            <a:fillRect/>
          </a:stretch>
        </p:blipFill>
        <p:spPr>
          <a:xfrm>
            <a:off x="2457118" y="840613"/>
            <a:ext cx="869819" cy="173548"/>
          </a:xfrm>
          <a:prstGeom prst="rect">
            <a:avLst/>
          </a:prstGeom>
        </p:spPr>
      </p:pic>
      <p:pic>
        <p:nvPicPr>
          <p:cNvPr id="48" name="Image 33" descr=" "/>
          <p:cNvPicPr>
            <a:picLocks noChangeAspect="1"/>
          </p:cNvPicPr>
          <p:nvPr/>
        </p:nvPicPr>
        <p:blipFill>
          <a:blip r:embed="rId62"/>
          <a:stretch>
            <a:fillRect/>
          </a:stretch>
        </p:blipFill>
        <p:spPr>
          <a:xfrm>
            <a:off x="2440180" y="1169755"/>
            <a:ext cx="1199179" cy="105202"/>
          </a:xfrm>
          <a:prstGeom prst="rect">
            <a:avLst/>
          </a:prstGeom>
        </p:spPr>
      </p:pic>
      <p:pic>
        <p:nvPicPr>
          <p:cNvPr id="49" name="Image 34" descr=" "/>
          <p:cNvPicPr>
            <a:picLocks noChangeAspect="1"/>
          </p:cNvPicPr>
          <p:nvPr/>
        </p:nvPicPr>
        <p:blipFill>
          <a:blip r:embed="rId63">
            <a:extLst>
              <a:ext uri="{96DAC541-7B7A-43D3-8B79-37D633B846F1}">
                <asvg:svgBlip xmlns:asvg="http://schemas.microsoft.com/office/drawing/2016/SVG/main" r:embed="rId64"/>
              </a:ext>
            </a:extLst>
          </a:blip>
          <a:stretch>
            <a:fillRect/>
          </a:stretch>
        </p:blipFill>
        <p:spPr>
          <a:xfrm>
            <a:off x="2440180" y="1169755"/>
            <a:ext cx="172443" cy="103989"/>
          </a:xfrm>
          <a:prstGeom prst="rect">
            <a:avLst/>
          </a:prstGeom>
        </p:spPr>
      </p:pic>
      <p:pic>
        <p:nvPicPr>
          <p:cNvPr id="50" name="Image 35" descr=" "/>
          <p:cNvPicPr>
            <a:picLocks noChangeAspect="1"/>
          </p:cNvPicPr>
          <p:nvPr/>
        </p:nvPicPr>
        <p:blipFill>
          <a:blip r:embed="rId65"/>
          <a:stretch>
            <a:fillRect/>
          </a:stretch>
        </p:blipFill>
        <p:spPr>
          <a:xfrm>
            <a:off x="2672981" y="1169755"/>
            <a:ext cx="966378" cy="105202"/>
          </a:xfrm>
          <a:prstGeom prst="rect">
            <a:avLst/>
          </a:prstGeom>
        </p:spPr>
      </p:pic>
      <p:pic>
        <p:nvPicPr>
          <p:cNvPr id="51" name="Image 36" descr=" "/>
          <p:cNvPicPr>
            <a:picLocks noChangeAspect="1"/>
          </p:cNvPicPr>
          <p:nvPr/>
        </p:nvPicPr>
        <p:blipFill>
          <a:blip r:embed="rId66">
            <a:extLst>
              <a:ext uri="{96DAC541-7B7A-43D3-8B79-37D633B846F1}">
                <asvg:svgBlip xmlns:asvg="http://schemas.microsoft.com/office/drawing/2016/SVG/main" r:embed="rId67"/>
              </a:ext>
            </a:extLst>
          </a:blip>
          <a:stretch>
            <a:fillRect/>
          </a:stretch>
        </p:blipFill>
        <p:spPr>
          <a:xfrm>
            <a:off x="2672981" y="1169755"/>
            <a:ext cx="966378" cy="105201"/>
          </a:xfrm>
          <a:prstGeom prst="rect">
            <a:avLst/>
          </a:prstGeom>
        </p:spPr>
      </p:pic>
      <p:pic>
        <p:nvPicPr>
          <p:cNvPr id="52" name="Image 37" descr=" "/>
          <p:cNvPicPr>
            <a:picLocks noChangeAspect="1"/>
          </p:cNvPicPr>
          <p:nvPr/>
        </p:nvPicPr>
        <p:blipFill>
          <a:blip r:embed="rId68">
            <a:extLst>
              <a:ext uri="{96DAC541-7B7A-43D3-8B79-37D633B846F1}">
                <asvg:svgBlip xmlns:asvg="http://schemas.microsoft.com/office/drawing/2016/SVG/main" r:embed="rId69"/>
              </a:ext>
            </a:extLst>
          </a:blip>
          <a:stretch>
            <a:fillRect/>
          </a:stretch>
        </p:blipFill>
        <p:spPr>
          <a:xfrm>
            <a:off x="3025806" y="1169755"/>
            <a:ext cx="129828" cy="104681"/>
          </a:xfrm>
          <a:prstGeom prst="rect">
            <a:avLst/>
          </a:prstGeom>
        </p:spPr>
      </p:pic>
      <p:pic>
        <p:nvPicPr>
          <p:cNvPr id="53" name="Image 38" descr=" "/>
          <p:cNvPicPr>
            <a:picLocks noChangeAspect="1"/>
          </p:cNvPicPr>
          <p:nvPr/>
        </p:nvPicPr>
        <p:blipFill>
          <a:blip r:embed="rId70"/>
          <a:stretch>
            <a:fillRect/>
          </a:stretch>
        </p:blipFill>
        <p:spPr>
          <a:xfrm>
            <a:off x="4417075" y="152328"/>
            <a:ext cx="520402" cy="520455"/>
          </a:xfrm>
          <a:prstGeom prst="rect">
            <a:avLst/>
          </a:prstGeom>
        </p:spPr>
      </p:pic>
      <p:sp>
        <p:nvSpPr>
          <p:cNvPr id="54" name="Text 13"/>
          <p:cNvSpPr/>
          <p:nvPr/>
        </p:nvSpPr>
        <p:spPr>
          <a:xfrm>
            <a:off x="316880" y="1522845"/>
            <a:ext cx="4684498" cy="9021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2356"/>
              </a:lnSpc>
              <a:buNone/>
            </a:pPr>
            <a:r>
              <a:rPr lang="en-US" sz="1821" dirty="0">
                <a:solidFill>
                  <a:srgbClr val="FFFFFF">
                    <a:alpha val="100000"/>
                  </a:srgbClr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La solution de protection des messageries professionnelles contre les cyberattaques</a:t>
            </a:r>
            <a:endParaRPr lang="en-US" sz="1821" dirty="0"/>
          </a:p>
        </p:txBody>
      </p:sp>
      <p:sp>
        <p:nvSpPr>
          <p:cNvPr id="55" name="Shape 14"/>
          <p:cNvSpPr/>
          <p:nvPr/>
        </p:nvSpPr>
        <p:spPr>
          <a:xfrm>
            <a:off x="1776984" y="-622007"/>
            <a:ext cx="2068917" cy="1091686"/>
          </a:xfrm>
          <a:prstGeom prst="roundRect">
            <a:avLst>
              <a:gd name="adj" fmla="val 5863"/>
            </a:avLst>
          </a:prstGeom>
          <a:noFill/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56" name="Image 39" descr=" "/>
          <p:cNvPicPr>
            <a:picLocks noChangeAspect="1"/>
          </p:cNvPicPr>
          <p:nvPr/>
        </p:nvPicPr>
        <p:blipFill>
          <a:blip r:embed="rId71">
            <a:extLst>
              <a:ext uri="{96DAC541-7B7A-43D3-8B79-37D633B846F1}">
                <asvg:svgBlip xmlns:asvg="http://schemas.microsoft.com/office/drawing/2016/SVG/main" r:embed="rId72"/>
              </a:ext>
            </a:extLst>
          </a:blip>
          <a:stretch>
            <a:fillRect/>
          </a:stretch>
        </p:blipFill>
        <p:spPr>
          <a:xfrm>
            <a:off x="3635585" y="261693"/>
            <a:ext cx="52841" cy="56461"/>
          </a:xfrm>
          <a:prstGeom prst="rect">
            <a:avLst/>
          </a:prstGeom>
        </p:spPr>
      </p:pic>
      <p:pic>
        <p:nvPicPr>
          <p:cNvPr id="57" name="Image 40" descr=" "/>
          <p:cNvPicPr>
            <a:picLocks noChangeAspect="1"/>
          </p:cNvPicPr>
          <p:nvPr/>
        </p:nvPicPr>
        <p:blipFill>
          <a:blip r:embed="rId73">
            <a:extLst>
              <a:ext uri="{96DAC541-7B7A-43D3-8B79-37D633B846F1}">
                <asvg:svgBlip xmlns:asvg="http://schemas.microsoft.com/office/drawing/2016/SVG/main" r:embed="rId74"/>
              </a:ext>
            </a:extLst>
          </a:blip>
          <a:stretch>
            <a:fillRect/>
          </a:stretch>
        </p:blipFill>
        <p:spPr>
          <a:xfrm>
            <a:off x="3573980" y="261693"/>
            <a:ext cx="51837" cy="56461"/>
          </a:xfrm>
          <a:prstGeom prst="rect">
            <a:avLst/>
          </a:prstGeom>
        </p:spPr>
      </p:pic>
      <p:pic>
        <p:nvPicPr>
          <p:cNvPr id="58" name="Image 41" descr=" "/>
          <p:cNvPicPr>
            <a:picLocks noChangeAspect="1"/>
          </p:cNvPicPr>
          <p:nvPr/>
        </p:nvPicPr>
        <p:blipFill>
          <a:blip r:embed="rId75">
            <a:extLst>
              <a:ext uri="{96DAC541-7B7A-43D3-8B79-37D633B846F1}">
                <asvg:svgBlip xmlns:asvg="http://schemas.microsoft.com/office/drawing/2016/SVG/main" r:embed="rId76"/>
              </a:ext>
            </a:extLst>
          </a:blip>
          <a:stretch>
            <a:fillRect/>
          </a:stretch>
        </p:blipFill>
        <p:spPr>
          <a:xfrm>
            <a:off x="3513621" y="261493"/>
            <a:ext cx="48019" cy="55858"/>
          </a:xfrm>
          <a:prstGeom prst="rect">
            <a:avLst/>
          </a:prstGeom>
        </p:spPr>
      </p:pic>
      <p:pic>
        <p:nvPicPr>
          <p:cNvPr id="59" name="Image 42" descr=" "/>
          <p:cNvPicPr>
            <a:picLocks noChangeAspect="1"/>
          </p:cNvPicPr>
          <p:nvPr/>
        </p:nvPicPr>
        <p:blipFill>
          <a:blip r:embed="rId77">
            <a:extLst>
              <a:ext uri="{96DAC541-7B7A-43D3-8B79-37D633B846F1}">
                <asvg:svgBlip xmlns:asvg="http://schemas.microsoft.com/office/drawing/2016/SVG/main" r:embed="rId78"/>
              </a:ext>
            </a:extLst>
          </a:blip>
          <a:stretch>
            <a:fillRect/>
          </a:stretch>
        </p:blipFill>
        <p:spPr>
          <a:xfrm>
            <a:off x="3442621" y="261693"/>
            <a:ext cx="54948" cy="56461"/>
          </a:xfrm>
          <a:prstGeom prst="rect">
            <a:avLst/>
          </a:prstGeom>
        </p:spPr>
      </p:pic>
      <p:pic>
        <p:nvPicPr>
          <p:cNvPr id="60" name="Image 43" descr=" "/>
          <p:cNvPicPr>
            <a:picLocks noChangeAspect="1"/>
          </p:cNvPicPr>
          <p:nvPr/>
        </p:nvPicPr>
        <p:blipFill>
          <a:blip r:embed="rId79">
            <a:extLst>
              <a:ext uri="{96DAC541-7B7A-43D3-8B79-37D633B846F1}">
                <asvg:svgBlip xmlns:asvg="http://schemas.microsoft.com/office/drawing/2016/SVG/main" r:embed="rId80"/>
              </a:ext>
            </a:extLst>
          </a:blip>
          <a:stretch>
            <a:fillRect/>
          </a:stretch>
        </p:blipFill>
        <p:spPr>
          <a:xfrm>
            <a:off x="3409439" y="261493"/>
            <a:ext cx="25819" cy="55858"/>
          </a:xfrm>
          <a:prstGeom prst="rect">
            <a:avLst/>
          </a:prstGeom>
        </p:spPr>
      </p:pic>
      <p:pic>
        <p:nvPicPr>
          <p:cNvPr id="61" name="Image 44" descr=" "/>
          <p:cNvPicPr>
            <a:picLocks noChangeAspect="1"/>
          </p:cNvPicPr>
          <p:nvPr/>
        </p:nvPicPr>
        <p:blipFill>
          <a:blip r:embed="rId81">
            <a:extLst>
              <a:ext uri="{96DAC541-7B7A-43D3-8B79-37D633B846F1}">
                <asvg:svgBlip xmlns:asvg="http://schemas.microsoft.com/office/drawing/2016/SVG/main" r:embed="rId82"/>
              </a:ext>
            </a:extLst>
          </a:blip>
          <a:stretch>
            <a:fillRect/>
          </a:stretch>
        </p:blipFill>
        <p:spPr>
          <a:xfrm>
            <a:off x="3359902" y="247126"/>
            <a:ext cx="37973" cy="70224"/>
          </a:xfrm>
          <a:prstGeom prst="rect">
            <a:avLst/>
          </a:prstGeom>
        </p:spPr>
      </p:pic>
      <p:pic>
        <p:nvPicPr>
          <p:cNvPr id="62" name="Image 45" descr=" "/>
          <p:cNvPicPr>
            <a:picLocks noChangeAspect="1"/>
          </p:cNvPicPr>
          <p:nvPr/>
        </p:nvPicPr>
        <p:blipFill>
          <a:blip r:embed="rId75">
            <a:extLst>
              <a:ext uri="{96DAC541-7B7A-43D3-8B79-37D633B846F1}">
                <asvg:svgBlip xmlns:asvg="http://schemas.microsoft.com/office/drawing/2016/SVG/main" r:embed="rId76"/>
              </a:ext>
            </a:extLst>
          </a:blip>
          <a:stretch>
            <a:fillRect/>
          </a:stretch>
        </p:blipFill>
        <p:spPr>
          <a:xfrm>
            <a:off x="3268766" y="261493"/>
            <a:ext cx="48019" cy="55858"/>
          </a:xfrm>
          <a:prstGeom prst="rect">
            <a:avLst/>
          </a:prstGeom>
        </p:spPr>
      </p:pic>
      <p:pic>
        <p:nvPicPr>
          <p:cNvPr id="63" name="Image 46" descr=" "/>
          <p:cNvPicPr>
            <a:picLocks noChangeAspect="1"/>
          </p:cNvPicPr>
          <p:nvPr/>
        </p:nvPicPr>
        <p:blipFill>
          <a:blip r:embed="rId71">
            <a:extLst>
              <a:ext uri="{96DAC541-7B7A-43D3-8B79-37D633B846F1}">
                <asvg:svgBlip xmlns:asvg="http://schemas.microsoft.com/office/drawing/2016/SVG/main" r:embed="rId72"/>
              </a:ext>
            </a:extLst>
          </a:blip>
          <a:stretch>
            <a:fillRect/>
          </a:stretch>
        </p:blipFill>
        <p:spPr>
          <a:xfrm>
            <a:off x="3203064" y="261693"/>
            <a:ext cx="52841" cy="56461"/>
          </a:xfrm>
          <a:prstGeom prst="rect">
            <a:avLst/>
          </a:prstGeom>
        </p:spPr>
      </p:pic>
      <p:pic>
        <p:nvPicPr>
          <p:cNvPr id="64" name="Image 47" descr=" "/>
          <p:cNvPicPr>
            <a:picLocks noChangeAspect="1"/>
          </p:cNvPicPr>
          <p:nvPr/>
        </p:nvPicPr>
        <p:blipFill>
          <a:blip r:embed="rId83">
            <a:extLst>
              <a:ext uri="{96DAC541-7B7A-43D3-8B79-37D633B846F1}">
                <asvg:svgBlip xmlns:asvg="http://schemas.microsoft.com/office/drawing/2016/SVG/main" r:embed="rId84"/>
              </a:ext>
            </a:extLst>
          </a:blip>
          <a:stretch>
            <a:fillRect/>
          </a:stretch>
        </p:blipFill>
        <p:spPr>
          <a:xfrm>
            <a:off x="3113007" y="239993"/>
            <a:ext cx="52841" cy="78161"/>
          </a:xfrm>
          <a:prstGeom prst="rect">
            <a:avLst/>
          </a:prstGeom>
        </p:spPr>
      </p:pic>
      <p:pic>
        <p:nvPicPr>
          <p:cNvPr id="65" name="Image 48" descr=" "/>
          <p:cNvPicPr>
            <a:picLocks noChangeAspect="1"/>
          </p:cNvPicPr>
          <p:nvPr/>
        </p:nvPicPr>
        <p:blipFill>
          <a:blip r:embed="rId85">
            <a:extLst>
              <a:ext uri="{96DAC541-7B7A-43D3-8B79-37D633B846F1}">
                <asvg:svgBlip xmlns:asvg="http://schemas.microsoft.com/office/drawing/2016/SVG/main" r:embed="rId86"/>
              </a:ext>
            </a:extLst>
          </a:blip>
          <a:stretch>
            <a:fillRect/>
          </a:stretch>
        </p:blipFill>
        <p:spPr>
          <a:xfrm>
            <a:off x="3045223" y="261693"/>
            <a:ext cx="54948" cy="82582"/>
          </a:xfrm>
          <a:prstGeom prst="rect">
            <a:avLst/>
          </a:prstGeom>
        </p:spPr>
      </p:pic>
      <p:pic>
        <p:nvPicPr>
          <p:cNvPr id="66" name="Image 49" descr=" "/>
          <p:cNvPicPr>
            <a:picLocks noChangeAspect="1"/>
          </p:cNvPicPr>
          <p:nvPr/>
        </p:nvPicPr>
        <p:blipFill>
          <a:blip r:embed="rId79">
            <a:extLst>
              <a:ext uri="{96DAC541-7B7A-43D3-8B79-37D633B846F1}">
                <asvg:svgBlip xmlns:asvg="http://schemas.microsoft.com/office/drawing/2016/SVG/main" r:embed="rId80"/>
              </a:ext>
            </a:extLst>
          </a:blip>
          <a:stretch>
            <a:fillRect/>
          </a:stretch>
        </p:blipFill>
        <p:spPr>
          <a:xfrm>
            <a:off x="3012041" y="261493"/>
            <a:ext cx="25819" cy="55858"/>
          </a:xfrm>
          <a:prstGeom prst="rect">
            <a:avLst/>
          </a:prstGeom>
        </p:spPr>
      </p:pic>
      <p:pic>
        <p:nvPicPr>
          <p:cNvPr id="67" name="Image 50" descr=" "/>
          <p:cNvPicPr>
            <a:picLocks noChangeAspect="1"/>
          </p:cNvPicPr>
          <p:nvPr/>
        </p:nvPicPr>
        <p:blipFill>
          <a:blip r:embed="rId71">
            <a:extLst>
              <a:ext uri="{96DAC541-7B7A-43D3-8B79-37D633B846F1}">
                <asvg:svgBlip xmlns:asvg="http://schemas.microsoft.com/office/drawing/2016/SVG/main" r:embed="rId72"/>
              </a:ext>
            </a:extLst>
          </a:blip>
          <a:stretch>
            <a:fillRect/>
          </a:stretch>
        </p:blipFill>
        <p:spPr>
          <a:xfrm>
            <a:off x="2946340" y="261693"/>
            <a:ext cx="52841" cy="56461"/>
          </a:xfrm>
          <a:prstGeom prst="rect">
            <a:avLst/>
          </a:prstGeom>
        </p:spPr>
      </p:pic>
      <p:pic>
        <p:nvPicPr>
          <p:cNvPr id="68" name="Image 51" descr=" "/>
          <p:cNvPicPr>
            <a:picLocks noChangeAspect="1"/>
          </p:cNvPicPr>
          <p:nvPr/>
        </p:nvPicPr>
        <p:blipFill>
          <a:blip r:embed="rId87">
            <a:extLst>
              <a:ext uri="{96DAC541-7B7A-43D3-8B79-37D633B846F1}">
                <asvg:svgBlip xmlns:asvg="http://schemas.microsoft.com/office/drawing/2016/SVG/main" r:embed="rId88"/>
              </a:ext>
            </a:extLst>
          </a:blip>
          <a:stretch>
            <a:fillRect/>
          </a:stretch>
        </p:blipFill>
        <p:spPr>
          <a:xfrm>
            <a:off x="2881767" y="243007"/>
            <a:ext cx="54849" cy="75147"/>
          </a:xfrm>
          <a:prstGeom prst="rect">
            <a:avLst/>
          </a:prstGeom>
        </p:spPr>
      </p:pic>
      <p:pic>
        <p:nvPicPr>
          <p:cNvPr id="69" name="Image 52" descr=" "/>
          <p:cNvPicPr>
            <a:picLocks noChangeAspect="1"/>
          </p:cNvPicPr>
          <p:nvPr/>
        </p:nvPicPr>
        <p:blipFill>
          <a:blip r:embed="rId83">
            <a:extLst>
              <a:ext uri="{96DAC541-7B7A-43D3-8B79-37D633B846F1}">
                <asvg:svgBlip xmlns:asvg="http://schemas.microsoft.com/office/drawing/2016/SVG/main" r:embed="rId89"/>
              </a:ext>
            </a:extLst>
          </a:blip>
          <a:stretch>
            <a:fillRect/>
          </a:stretch>
        </p:blipFill>
        <p:spPr>
          <a:xfrm>
            <a:off x="2816060" y="239993"/>
            <a:ext cx="52841" cy="78161"/>
          </a:xfrm>
          <a:prstGeom prst="rect">
            <a:avLst/>
          </a:prstGeom>
        </p:spPr>
      </p:pic>
      <p:pic>
        <p:nvPicPr>
          <p:cNvPr id="70" name="Image 53" descr=" "/>
          <p:cNvPicPr>
            <a:picLocks noChangeAspect="1"/>
          </p:cNvPicPr>
          <p:nvPr/>
        </p:nvPicPr>
        <p:blipFill>
          <a:blip r:embed="rId90">
            <a:extLst>
              <a:ext uri="{96DAC541-7B7A-43D3-8B79-37D633B846F1}">
                <asvg:svgBlip xmlns:asvg="http://schemas.microsoft.com/office/drawing/2016/SVG/main" r:embed="rId91"/>
              </a:ext>
            </a:extLst>
          </a:blip>
          <a:stretch>
            <a:fillRect/>
          </a:stretch>
        </p:blipFill>
        <p:spPr>
          <a:xfrm>
            <a:off x="2755707" y="243007"/>
            <a:ext cx="48019" cy="74343"/>
          </a:xfrm>
          <a:prstGeom prst="rect">
            <a:avLst/>
          </a:prstGeom>
        </p:spPr>
      </p:pic>
      <p:pic>
        <p:nvPicPr>
          <p:cNvPr id="71" name="Image 54" descr=" "/>
          <p:cNvPicPr>
            <a:picLocks noChangeAspect="1"/>
          </p:cNvPicPr>
          <p:nvPr/>
        </p:nvPicPr>
        <p:blipFill>
          <a:blip r:embed="rId92">
            <a:extLst>
              <a:ext uri="{96DAC541-7B7A-43D3-8B79-37D633B846F1}">
                <asvg:svgBlip xmlns:asvg="http://schemas.microsoft.com/office/drawing/2016/SVG/main" r:embed="rId93"/>
              </a:ext>
            </a:extLst>
          </a:blip>
          <a:stretch>
            <a:fillRect/>
          </a:stretch>
        </p:blipFill>
        <p:spPr>
          <a:xfrm>
            <a:off x="2651823" y="246021"/>
            <a:ext cx="66699" cy="72535"/>
          </a:xfrm>
          <a:prstGeom prst="rect">
            <a:avLst/>
          </a:prstGeom>
        </p:spPr>
      </p:pic>
      <p:pic>
        <p:nvPicPr>
          <p:cNvPr id="72" name="Image 55" descr=" "/>
          <p:cNvPicPr>
            <a:picLocks noChangeAspect="1"/>
          </p:cNvPicPr>
          <p:nvPr/>
        </p:nvPicPr>
        <p:blipFill>
          <a:blip r:embed="rId83">
            <a:extLst>
              <a:ext uri="{96DAC541-7B7A-43D3-8B79-37D633B846F1}">
                <asvg:svgBlip xmlns:asvg="http://schemas.microsoft.com/office/drawing/2016/SVG/main" r:embed="rId89"/>
              </a:ext>
            </a:extLst>
          </a:blip>
          <a:stretch>
            <a:fillRect/>
          </a:stretch>
        </p:blipFill>
        <p:spPr>
          <a:xfrm>
            <a:off x="2562670" y="239993"/>
            <a:ext cx="52841" cy="78161"/>
          </a:xfrm>
          <a:prstGeom prst="rect">
            <a:avLst/>
          </a:prstGeom>
        </p:spPr>
      </p:pic>
      <p:pic>
        <p:nvPicPr>
          <p:cNvPr id="73" name="Image 56" descr=" "/>
          <p:cNvPicPr>
            <a:picLocks noChangeAspect="1"/>
          </p:cNvPicPr>
          <p:nvPr/>
        </p:nvPicPr>
        <p:blipFill>
          <a:blip r:embed="rId94">
            <a:extLst>
              <a:ext uri="{96DAC541-7B7A-43D3-8B79-37D633B846F1}">
                <asvg:svgBlip xmlns:asvg="http://schemas.microsoft.com/office/drawing/2016/SVG/main" r:embed="rId95"/>
              </a:ext>
            </a:extLst>
          </a:blip>
          <a:stretch>
            <a:fillRect/>
          </a:stretch>
        </p:blipFill>
        <p:spPr>
          <a:xfrm>
            <a:off x="2498097" y="261693"/>
            <a:ext cx="54849" cy="81577"/>
          </a:xfrm>
          <a:prstGeom prst="rect">
            <a:avLst/>
          </a:prstGeom>
        </p:spPr>
      </p:pic>
      <p:pic>
        <p:nvPicPr>
          <p:cNvPr id="74" name="Image 57" descr=" "/>
          <p:cNvPicPr>
            <a:picLocks noChangeAspect="1"/>
          </p:cNvPicPr>
          <p:nvPr/>
        </p:nvPicPr>
        <p:blipFill>
          <a:blip r:embed="rId94">
            <a:extLst>
              <a:ext uri="{96DAC541-7B7A-43D3-8B79-37D633B846F1}">
                <asvg:svgBlip xmlns:asvg="http://schemas.microsoft.com/office/drawing/2016/SVG/main" r:embed="rId96"/>
              </a:ext>
            </a:extLst>
          </a:blip>
          <a:stretch>
            <a:fillRect/>
          </a:stretch>
        </p:blipFill>
        <p:spPr>
          <a:xfrm>
            <a:off x="2430313" y="261693"/>
            <a:ext cx="54849" cy="81577"/>
          </a:xfrm>
          <a:prstGeom prst="rect">
            <a:avLst/>
          </a:prstGeom>
        </p:spPr>
      </p:pic>
      <p:pic>
        <p:nvPicPr>
          <p:cNvPr id="75" name="Image 58" descr=" "/>
          <p:cNvPicPr>
            <a:picLocks noChangeAspect="1"/>
          </p:cNvPicPr>
          <p:nvPr/>
        </p:nvPicPr>
        <p:blipFill>
          <a:blip r:embed="rId97">
            <a:extLst>
              <a:ext uri="{96DAC541-7B7A-43D3-8B79-37D633B846F1}">
                <asvg:svgBlip xmlns:asvg="http://schemas.microsoft.com/office/drawing/2016/SVG/main" r:embed="rId98"/>
              </a:ext>
            </a:extLst>
          </a:blip>
          <a:stretch>
            <a:fillRect/>
          </a:stretch>
        </p:blipFill>
        <p:spPr>
          <a:xfrm>
            <a:off x="2362647" y="261693"/>
            <a:ext cx="54849" cy="56461"/>
          </a:xfrm>
          <a:prstGeom prst="rect">
            <a:avLst/>
          </a:prstGeom>
        </p:spPr>
      </p:pic>
      <p:pic>
        <p:nvPicPr>
          <p:cNvPr id="76" name="Image 59" descr=" "/>
          <p:cNvPicPr>
            <a:picLocks noChangeAspect="1"/>
          </p:cNvPicPr>
          <p:nvPr/>
        </p:nvPicPr>
        <p:blipFill>
          <a:blip r:embed="rId99">
            <a:extLst>
              <a:ext uri="{96DAC541-7B7A-43D3-8B79-37D633B846F1}">
                <asvg:svgBlip xmlns:asvg="http://schemas.microsoft.com/office/drawing/2016/SVG/main" r:embed="rId100"/>
              </a:ext>
            </a:extLst>
          </a:blip>
          <a:stretch>
            <a:fillRect/>
          </a:stretch>
        </p:blipFill>
        <p:spPr>
          <a:xfrm>
            <a:off x="2342908" y="243007"/>
            <a:ext cx="7034" cy="74343"/>
          </a:xfrm>
          <a:prstGeom prst="rect">
            <a:avLst/>
          </a:prstGeom>
        </p:spPr>
      </p:pic>
      <p:pic>
        <p:nvPicPr>
          <p:cNvPr id="77" name="Image 60" descr=" "/>
          <p:cNvPicPr>
            <a:picLocks noChangeAspect="1"/>
          </p:cNvPicPr>
          <p:nvPr/>
        </p:nvPicPr>
        <p:blipFill>
          <a:blip r:embed="rId71">
            <a:extLst>
              <a:ext uri="{96DAC541-7B7A-43D3-8B79-37D633B846F1}">
                <asvg:svgBlip xmlns:asvg="http://schemas.microsoft.com/office/drawing/2016/SVG/main" r:embed="rId101"/>
              </a:ext>
            </a:extLst>
          </a:blip>
          <a:stretch>
            <a:fillRect/>
          </a:stretch>
        </p:blipFill>
        <p:spPr>
          <a:xfrm>
            <a:off x="2277201" y="261693"/>
            <a:ext cx="52841" cy="56461"/>
          </a:xfrm>
          <a:prstGeom prst="rect">
            <a:avLst/>
          </a:prstGeom>
        </p:spPr>
      </p:pic>
      <p:pic>
        <p:nvPicPr>
          <p:cNvPr id="78" name="Image 61" descr=" "/>
          <p:cNvPicPr>
            <a:picLocks noChangeAspect="1"/>
          </p:cNvPicPr>
          <p:nvPr/>
        </p:nvPicPr>
        <p:blipFill>
          <a:blip r:embed="rId102">
            <a:extLst>
              <a:ext uri="{96DAC541-7B7A-43D3-8B79-37D633B846F1}">
                <asvg:svgBlip xmlns:asvg="http://schemas.microsoft.com/office/drawing/2016/SVG/main" r:embed="rId103"/>
              </a:ext>
            </a:extLst>
          </a:blip>
          <a:stretch>
            <a:fillRect/>
          </a:stretch>
        </p:blipFill>
        <p:spPr>
          <a:xfrm>
            <a:off x="2218949" y="262497"/>
            <a:ext cx="51936" cy="54853"/>
          </a:xfrm>
          <a:prstGeom prst="rect">
            <a:avLst/>
          </a:prstGeom>
        </p:spPr>
      </p:pic>
      <p:pic>
        <p:nvPicPr>
          <p:cNvPr id="79" name="Image 62" descr=" "/>
          <p:cNvPicPr>
            <a:picLocks noChangeAspect="1"/>
          </p:cNvPicPr>
          <p:nvPr/>
        </p:nvPicPr>
        <p:blipFill>
          <a:blip r:embed="rId83">
            <a:extLst>
              <a:ext uri="{96DAC541-7B7A-43D3-8B79-37D633B846F1}">
                <asvg:svgBlip xmlns:asvg="http://schemas.microsoft.com/office/drawing/2016/SVG/main" r:embed="rId104"/>
              </a:ext>
            </a:extLst>
          </a:blip>
          <a:stretch>
            <a:fillRect/>
          </a:stretch>
        </p:blipFill>
        <p:spPr>
          <a:xfrm>
            <a:off x="2159774" y="239993"/>
            <a:ext cx="52841" cy="78161"/>
          </a:xfrm>
          <a:prstGeom prst="rect">
            <a:avLst/>
          </a:prstGeom>
        </p:spPr>
      </p:pic>
      <p:pic>
        <p:nvPicPr>
          <p:cNvPr id="80" name="Image 63" descr=" "/>
          <p:cNvPicPr>
            <a:picLocks noChangeAspect="1"/>
          </p:cNvPicPr>
          <p:nvPr/>
        </p:nvPicPr>
        <p:blipFill>
          <a:blip r:embed="rId105">
            <a:extLst>
              <a:ext uri="{96DAC541-7B7A-43D3-8B79-37D633B846F1}">
                <asvg:svgBlip xmlns:asvg="http://schemas.microsoft.com/office/drawing/2016/SVG/main" r:embed="rId106"/>
              </a:ext>
            </a:extLst>
          </a:blip>
          <a:stretch>
            <a:fillRect/>
          </a:stretch>
        </p:blipFill>
        <p:spPr>
          <a:xfrm>
            <a:off x="2092065" y="247126"/>
            <a:ext cx="57960" cy="70224"/>
          </a:xfrm>
          <a:prstGeom prst="rect">
            <a:avLst/>
          </a:prstGeom>
        </p:spPr>
      </p:pic>
      <p:pic>
        <p:nvPicPr>
          <p:cNvPr id="81" name="Image 64" descr=" "/>
          <p:cNvPicPr>
            <a:picLocks noChangeAspect="1"/>
          </p:cNvPicPr>
          <p:nvPr/>
        </p:nvPicPr>
        <p:blipFill>
          <a:blip r:embed="rId107"/>
          <a:stretch>
            <a:fillRect/>
          </a:stretch>
        </p:blipFill>
        <p:spPr>
          <a:xfrm>
            <a:off x="1916604" y="240678"/>
            <a:ext cx="109586" cy="109597"/>
          </a:xfrm>
          <a:prstGeom prst="rect">
            <a:avLst/>
          </a:prstGeom>
        </p:spPr>
      </p:pic>
      <p:pic>
        <p:nvPicPr>
          <p:cNvPr id="82" name="Image 65" descr=" "/>
          <p:cNvPicPr>
            <a:picLocks noChangeAspect="1"/>
          </p:cNvPicPr>
          <p:nvPr/>
        </p:nvPicPr>
        <p:blipFill>
          <a:blip r:embed="rId108">
            <a:extLst>
              <a:ext uri="{96DAC541-7B7A-43D3-8B79-37D633B846F1}">
                <asvg:svgBlip xmlns:asvg="http://schemas.microsoft.com/office/drawing/2016/SVG/main" r:embed="rId109"/>
              </a:ext>
            </a:extLst>
          </a:blip>
          <a:stretch>
            <a:fillRect/>
          </a:stretch>
        </p:blipFill>
        <p:spPr>
          <a:xfrm>
            <a:off x="1916610" y="259576"/>
            <a:ext cx="36529" cy="71805"/>
          </a:xfrm>
          <a:prstGeom prst="rect">
            <a:avLst/>
          </a:prstGeom>
        </p:spPr>
      </p:pic>
      <p:pic>
        <p:nvPicPr>
          <p:cNvPr id="83" name="Image 66" descr=" "/>
          <p:cNvPicPr>
            <a:picLocks noChangeAspect="1"/>
          </p:cNvPicPr>
          <p:nvPr/>
        </p:nvPicPr>
        <p:blipFill>
          <a:blip r:embed="rId110">
            <a:extLst>
              <a:ext uri="{96DAC541-7B7A-43D3-8B79-37D633B846F1}">
                <asvg:svgBlip xmlns:asvg="http://schemas.microsoft.com/office/drawing/2016/SVG/main" r:embed="rId111"/>
              </a:ext>
            </a:extLst>
          </a:blip>
          <a:stretch>
            <a:fillRect/>
          </a:stretch>
        </p:blipFill>
        <p:spPr>
          <a:xfrm>
            <a:off x="1953133" y="259576"/>
            <a:ext cx="36529" cy="71805"/>
          </a:xfrm>
          <a:prstGeom prst="rect">
            <a:avLst/>
          </a:prstGeom>
        </p:spPr>
      </p:pic>
      <p:pic>
        <p:nvPicPr>
          <p:cNvPr id="84" name="Image 67" descr=" "/>
          <p:cNvPicPr>
            <a:picLocks noChangeAspect="1"/>
          </p:cNvPicPr>
          <p:nvPr/>
        </p:nvPicPr>
        <p:blipFill>
          <a:blip r:embed="rId112"/>
          <a:stretch>
            <a:fillRect/>
          </a:stretch>
        </p:blipFill>
        <p:spPr>
          <a:xfrm>
            <a:off x="482324" y="2627663"/>
            <a:ext cx="4378996" cy="290693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0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 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916400" y="1718562"/>
            <a:ext cx="139719" cy="139730"/>
          </a:xfrm>
          <a:prstGeom prst="rect">
            <a:avLst/>
          </a:prstGeom>
        </p:spPr>
      </p:pic>
      <p:pic>
        <p:nvPicPr>
          <p:cNvPr id="3" name="Image 1" descr=" "/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58206" y="1718453"/>
            <a:ext cx="130906" cy="139089"/>
          </a:xfrm>
          <a:prstGeom prst="rect">
            <a:avLst/>
          </a:prstGeom>
        </p:spPr>
      </p:pic>
      <p:pic>
        <p:nvPicPr>
          <p:cNvPr id="4" name="Image 2" descr=" "/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845901" y="1727215"/>
            <a:ext cx="139620" cy="122145"/>
          </a:xfrm>
          <a:prstGeom prst="rect">
            <a:avLst/>
          </a:prstGeom>
        </p:spPr>
      </p:pic>
      <p:sp>
        <p:nvSpPr>
          <p:cNvPr id="5" name="Text 0"/>
          <p:cNvSpPr/>
          <p:nvPr/>
        </p:nvSpPr>
        <p:spPr>
          <a:xfrm>
            <a:off x="547903" y="636817"/>
            <a:ext cx="4235145" cy="8462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2200"/>
              </a:lnSpc>
              <a:buNone/>
            </a:pPr>
            <a:r>
              <a:rPr lang="en-US" sz="1700" dirty="0">
                <a:solidFill>
                  <a:srgbClr val="FFFFFF">
                    <a:alpha val="100000"/>
                  </a:srgbClr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La solution pour reprendre le contrôle de ses emails en toute simplicité</a:t>
            </a:r>
            <a:endParaRPr lang="en-US" sz="1700" dirty="0"/>
          </a:p>
        </p:txBody>
      </p:sp>
      <p:sp>
        <p:nvSpPr>
          <p:cNvPr id="6" name="Shape 1"/>
          <p:cNvSpPr/>
          <p:nvPr/>
        </p:nvSpPr>
        <p:spPr>
          <a:xfrm>
            <a:off x="2246615" y="383965"/>
            <a:ext cx="825028" cy="244478"/>
          </a:xfrm>
          <a:prstGeom prst="roundRect">
            <a:avLst>
              <a:gd name="adj" fmla="val 18701"/>
            </a:avLst>
          </a:prstGeom>
          <a:noFill/>
          <a:ln w="12700">
            <a:solidFill>
              <a:srgbClr val="EEF1F4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Text 2"/>
          <p:cNvSpPr/>
          <p:nvPr/>
        </p:nvSpPr>
        <p:spPr>
          <a:xfrm>
            <a:off x="2323339" y="359818"/>
            <a:ext cx="651252" cy="29588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985"/>
              </a:lnSpc>
              <a:buNone/>
            </a:pPr>
            <a:r>
              <a:rPr lang="en-US" sz="993" dirty="0">
                <a:solidFill>
                  <a:srgbClr val="EEF1F4">
                    <a:alpha val="100000"/>
                  </a:srgbClr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ESSENTIAL</a:t>
            </a:r>
            <a:endParaRPr lang="en-US" sz="993" dirty="0"/>
          </a:p>
        </p:txBody>
      </p:sp>
      <p:pic>
        <p:nvPicPr>
          <p:cNvPr id="8" name="Image 3" descr=" 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5017" y="3262364"/>
            <a:ext cx="4340918" cy="2361088"/>
          </a:xfrm>
          <a:prstGeom prst="rect">
            <a:avLst/>
          </a:prstGeom>
        </p:spPr>
      </p:pic>
      <p:pic>
        <p:nvPicPr>
          <p:cNvPr id="9" name="Image 4" descr=" "/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206102" y="3905691"/>
            <a:ext cx="2624503" cy="1638341"/>
          </a:xfrm>
          <a:prstGeom prst="rect">
            <a:avLst/>
          </a:prstGeom>
        </p:spPr>
      </p:pic>
      <p:pic>
        <p:nvPicPr>
          <p:cNvPr id="10" name="Image 5" descr=" "/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2206089" y="3905691"/>
            <a:ext cx="2624516" cy="1638338"/>
          </a:xfrm>
          <a:prstGeom prst="rect">
            <a:avLst/>
          </a:prstGeom>
        </p:spPr>
      </p:pic>
      <p:pic>
        <p:nvPicPr>
          <p:cNvPr id="11" name="Image 6" descr=" "/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2314715" y="4014932"/>
            <a:ext cx="300009" cy="61896"/>
          </a:xfrm>
          <a:prstGeom prst="rect">
            <a:avLst/>
          </a:prstGeom>
        </p:spPr>
      </p:pic>
      <p:pic>
        <p:nvPicPr>
          <p:cNvPr id="12" name="Image 7" descr=" "/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3548372" y="4025777"/>
            <a:ext cx="51459" cy="51466"/>
          </a:xfrm>
          <a:prstGeom prst="rect">
            <a:avLst/>
          </a:prstGeom>
        </p:spPr>
      </p:pic>
      <p:pic>
        <p:nvPicPr>
          <p:cNvPr id="13" name="Image 8" descr=" "/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4084423" y="4025777"/>
            <a:ext cx="51459" cy="51466"/>
          </a:xfrm>
          <a:prstGeom prst="rect">
            <a:avLst/>
          </a:prstGeom>
        </p:spPr>
      </p:pic>
      <p:pic>
        <p:nvPicPr>
          <p:cNvPr id="14" name="Image 9" descr=" "/>
          <p:cNvPicPr>
            <a:picLocks noChangeAspect="1"/>
          </p:cNvPicPr>
          <p:nvPr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3651283" y="4014656"/>
            <a:ext cx="172213" cy="49683"/>
          </a:xfrm>
          <a:prstGeom prst="rect">
            <a:avLst/>
          </a:prstGeom>
        </p:spPr>
      </p:pic>
      <p:pic>
        <p:nvPicPr>
          <p:cNvPr id="15" name="Image 10" descr=" "/>
          <p:cNvPicPr>
            <a:picLocks noChangeAspect="1"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4199482" y="4020181"/>
            <a:ext cx="379400" cy="58946"/>
          </a:xfrm>
          <a:prstGeom prst="rect">
            <a:avLst/>
          </a:prstGeom>
        </p:spPr>
      </p:pic>
      <p:pic>
        <p:nvPicPr>
          <p:cNvPr id="16" name="Image 11" descr=" "/>
          <p:cNvPicPr>
            <a:picLocks noChangeAspect="1"/>
          </p:cNvPicPr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446247" y="4553308"/>
            <a:ext cx="2268574" cy="4289"/>
          </a:xfrm>
          <a:prstGeom prst="rect">
            <a:avLst/>
          </a:prstGeom>
        </p:spPr>
      </p:pic>
      <p:pic>
        <p:nvPicPr>
          <p:cNvPr id="17" name="Image 12" descr=" "/>
          <p:cNvPicPr>
            <a:picLocks noChangeAspect="1"/>
          </p:cNvPicPr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446247" y="4313130"/>
            <a:ext cx="2268574" cy="4289"/>
          </a:xfrm>
          <a:prstGeom prst="rect">
            <a:avLst/>
          </a:prstGeom>
        </p:spPr>
      </p:pic>
      <p:pic>
        <p:nvPicPr>
          <p:cNvPr id="18" name="Image 13" descr=" "/>
          <p:cNvPicPr>
            <a:picLocks noChangeAspect="1"/>
          </p:cNvPicPr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446247" y="4789189"/>
            <a:ext cx="2268574" cy="4289"/>
          </a:xfrm>
          <a:prstGeom prst="rect">
            <a:avLst/>
          </a:prstGeom>
        </p:spPr>
      </p:pic>
      <p:pic>
        <p:nvPicPr>
          <p:cNvPr id="19" name="Image 14" descr=" "/>
          <p:cNvPicPr>
            <a:picLocks noChangeAspect="1"/>
          </p:cNvPicPr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446247" y="5033651"/>
            <a:ext cx="2268574" cy="4289"/>
          </a:xfrm>
          <a:prstGeom prst="rect">
            <a:avLst/>
          </a:prstGeom>
        </p:spPr>
      </p:pic>
      <p:pic>
        <p:nvPicPr>
          <p:cNvPr id="20" name="Image 15" descr=" "/>
          <p:cNvPicPr>
            <a:picLocks noChangeAspect="1"/>
          </p:cNvPicPr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446247" y="5273835"/>
            <a:ext cx="2268574" cy="4289"/>
          </a:xfrm>
          <a:prstGeom prst="rect">
            <a:avLst/>
          </a:prstGeom>
        </p:spPr>
      </p:pic>
      <p:pic>
        <p:nvPicPr>
          <p:cNvPr id="21" name="Image 16" descr=" "/>
          <p:cNvPicPr>
            <a:picLocks noChangeAspect="1"/>
          </p:cNvPicPr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2310309" y="4291546"/>
            <a:ext cx="79454" cy="34379"/>
          </a:xfrm>
          <a:prstGeom prst="rect">
            <a:avLst/>
          </a:prstGeom>
        </p:spPr>
      </p:pic>
      <p:pic>
        <p:nvPicPr>
          <p:cNvPr id="22" name="Image 17" descr=" "/>
          <p:cNvPicPr>
            <a:picLocks noChangeAspect="1"/>
          </p:cNvPicPr>
          <p:nvPr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2309887" y="4531721"/>
            <a:ext cx="79875" cy="34383"/>
          </a:xfrm>
          <a:prstGeom prst="rect">
            <a:avLst/>
          </a:prstGeom>
        </p:spPr>
      </p:pic>
      <p:pic>
        <p:nvPicPr>
          <p:cNvPr id="23" name="Image 18" descr=" "/>
          <p:cNvPicPr>
            <a:picLocks noChangeAspect="1"/>
          </p:cNvPicPr>
          <p:nvPr/>
        </p:nvPicPr>
        <p:blipFill>
          <a:blip r:embed="rId30">
            <a:extLst>
              <a:ext uri="{96DAC541-7B7A-43D3-8B79-37D633B846F1}">
                <asvg:svgBlip xmlns:asvg="http://schemas.microsoft.com/office/drawing/2016/SVG/main" r:embed="rId31"/>
              </a:ext>
            </a:extLst>
          </a:blip>
          <a:stretch>
            <a:fillRect/>
          </a:stretch>
        </p:blipFill>
        <p:spPr>
          <a:xfrm>
            <a:off x="2310358" y="4771899"/>
            <a:ext cx="79404" cy="34376"/>
          </a:xfrm>
          <a:prstGeom prst="rect">
            <a:avLst/>
          </a:prstGeom>
        </p:spPr>
      </p:pic>
      <p:pic>
        <p:nvPicPr>
          <p:cNvPr id="24" name="Image 19" descr=" "/>
          <p:cNvPicPr>
            <a:picLocks noChangeAspect="1"/>
          </p:cNvPicPr>
          <p:nvPr/>
        </p:nvPicPr>
        <p:blipFill>
          <a:blip r:embed="rId32">
            <a:extLs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2310866" y="5016361"/>
            <a:ext cx="78896" cy="34376"/>
          </a:xfrm>
          <a:prstGeom prst="rect">
            <a:avLst/>
          </a:prstGeom>
        </p:spPr>
      </p:pic>
      <p:pic>
        <p:nvPicPr>
          <p:cNvPr id="25" name="Image 20" descr=" "/>
          <p:cNvPicPr>
            <a:picLocks noChangeAspect="1"/>
          </p:cNvPicPr>
          <p:nvPr/>
        </p:nvPicPr>
        <p:blipFill>
          <a:blip r:embed="rId34">
            <a:extLst>
              <a:ext uri="{96DAC541-7B7A-43D3-8B79-37D633B846F1}">
                <asvg:svgBlip xmlns:asvg="http://schemas.microsoft.com/office/drawing/2016/SVG/main" r:embed="rId35"/>
              </a:ext>
            </a:extLst>
          </a:blip>
          <a:stretch>
            <a:fillRect/>
          </a:stretch>
        </p:blipFill>
        <p:spPr>
          <a:xfrm>
            <a:off x="2313085" y="5256532"/>
            <a:ext cx="76677" cy="34388"/>
          </a:xfrm>
          <a:prstGeom prst="rect">
            <a:avLst/>
          </a:prstGeom>
        </p:spPr>
      </p:pic>
      <p:pic>
        <p:nvPicPr>
          <p:cNvPr id="26" name="Image 21" descr=" "/>
          <p:cNvPicPr>
            <a:picLocks noChangeAspect="1"/>
          </p:cNvPicPr>
          <p:nvPr/>
        </p:nvPicPr>
        <p:blipFill>
          <a:blip r:embed="rId36">
            <a:extLst>
              <a:ext uri="{96DAC541-7B7A-43D3-8B79-37D633B846F1}">
                <asvg:svgBlip xmlns:asvg="http://schemas.microsoft.com/office/drawing/2016/SVG/main" r:embed="rId37"/>
              </a:ext>
            </a:extLst>
          </a:blip>
          <a:stretch>
            <a:fillRect/>
          </a:stretch>
        </p:blipFill>
        <p:spPr>
          <a:xfrm>
            <a:off x="2589357" y="5342318"/>
            <a:ext cx="73299" cy="34376"/>
          </a:xfrm>
          <a:prstGeom prst="rect">
            <a:avLst/>
          </a:prstGeom>
        </p:spPr>
      </p:pic>
      <p:pic>
        <p:nvPicPr>
          <p:cNvPr id="27" name="Image 22" descr=" "/>
          <p:cNvPicPr>
            <a:picLocks noChangeAspect="1"/>
          </p:cNvPicPr>
          <p:nvPr/>
        </p:nvPicPr>
        <p:blipFill>
          <a:blip r:embed="rId38">
            <a:extLst>
              <a:ext uri="{96DAC541-7B7A-43D3-8B79-37D633B846F1}">
                <asvg:svgBlip xmlns:asvg="http://schemas.microsoft.com/office/drawing/2016/SVG/main" r:embed="rId39"/>
              </a:ext>
            </a:extLst>
          </a:blip>
          <a:stretch>
            <a:fillRect/>
          </a:stretch>
        </p:blipFill>
        <p:spPr>
          <a:xfrm>
            <a:off x="2926898" y="5339436"/>
            <a:ext cx="71713" cy="37257"/>
          </a:xfrm>
          <a:prstGeom prst="rect">
            <a:avLst/>
          </a:prstGeom>
        </p:spPr>
      </p:pic>
      <p:pic>
        <p:nvPicPr>
          <p:cNvPr id="28" name="Image 23" descr=" "/>
          <p:cNvPicPr>
            <a:picLocks noChangeAspect="1"/>
          </p:cNvPicPr>
          <p:nvPr/>
        </p:nvPicPr>
        <p:blipFill>
          <a:blip r:embed="rId40">
            <a:extLst>
              <a:ext uri="{96DAC541-7B7A-43D3-8B79-37D633B846F1}">
                <asvg:svgBlip xmlns:asvg="http://schemas.microsoft.com/office/drawing/2016/SVG/main" r:embed="rId41"/>
              </a:ext>
            </a:extLst>
          </a:blip>
          <a:stretch>
            <a:fillRect/>
          </a:stretch>
        </p:blipFill>
        <p:spPr>
          <a:xfrm>
            <a:off x="3265679" y="5342318"/>
            <a:ext cx="76702" cy="34376"/>
          </a:xfrm>
          <a:prstGeom prst="rect">
            <a:avLst/>
          </a:prstGeom>
        </p:spPr>
      </p:pic>
      <p:pic>
        <p:nvPicPr>
          <p:cNvPr id="29" name="Image 24" descr=" "/>
          <p:cNvPicPr>
            <a:picLocks noChangeAspect="1"/>
          </p:cNvPicPr>
          <p:nvPr/>
        </p:nvPicPr>
        <p:blipFill>
          <a:blip r:embed="rId42">
            <a:extLst>
              <a:ext uri="{96DAC541-7B7A-43D3-8B79-37D633B846F1}">
                <asvg:svgBlip xmlns:asvg="http://schemas.microsoft.com/office/drawing/2016/SVG/main" r:embed="rId43"/>
              </a:ext>
            </a:extLst>
          </a:blip>
          <a:stretch>
            <a:fillRect/>
          </a:stretch>
        </p:blipFill>
        <p:spPr>
          <a:xfrm>
            <a:off x="3582830" y="5340363"/>
            <a:ext cx="65596" cy="46257"/>
          </a:xfrm>
          <a:prstGeom prst="rect">
            <a:avLst/>
          </a:prstGeom>
        </p:spPr>
      </p:pic>
      <p:pic>
        <p:nvPicPr>
          <p:cNvPr id="30" name="Image 25" descr=" "/>
          <p:cNvPicPr>
            <a:picLocks noChangeAspect="1"/>
          </p:cNvPicPr>
          <p:nvPr/>
        </p:nvPicPr>
        <p:blipFill>
          <a:blip r:embed="rId44">
            <a:extLst>
              <a:ext uri="{96DAC541-7B7A-43D3-8B79-37D633B846F1}">
                <asvg:svgBlip xmlns:asvg="http://schemas.microsoft.com/office/drawing/2016/SVG/main" r:embed="rId45"/>
              </a:ext>
            </a:extLst>
          </a:blip>
          <a:stretch>
            <a:fillRect/>
          </a:stretch>
        </p:blipFill>
        <p:spPr>
          <a:xfrm>
            <a:off x="4231821" y="5342318"/>
            <a:ext cx="75357" cy="34376"/>
          </a:xfrm>
          <a:prstGeom prst="rect">
            <a:avLst/>
          </a:prstGeom>
        </p:spPr>
      </p:pic>
      <p:pic>
        <p:nvPicPr>
          <p:cNvPr id="31" name="Image 26" descr=" "/>
          <p:cNvPicPr>
            <a:picLocks noChangeAspect="1"/>
          </p:cNvPicPr>
          <p:nvPr/>
        </p:nvPicPr>
        <p:blipFill>
          <a:blip r:embed="rId46">
            <a:extLst>
              <a:ext uri="{96DAC541-7B7A-43D3-8B79-37D633B846F1}">
                <asvg:svgBlip xmlns:asvg="http://schemas.microsoft.com/office/drawing/2016/SVG/main" r:embed="rId47"/>
              </a:ext>
            </a:extLst>
          </a:blip>
          <a:stretch>
            <a:fillRect/>
          </a:stretch>
        </p:blipFill>
        <p:spPr>
          <a:xfrm>
            <a:off x="3904655" y="5342318"/>
            <a:ext cx="82094" cy="44518"/>
          </a:xfrm>
          <a:prstGeom prst="rect">
            <a:avLst/>
          </a:prstGeom>
        </p:spPr>
      </p:pic>
      <p:pic>
        <p:nvPicPr>
          <p:cNvPr id="32" name="Image 27" descr=" "/>
          <p:cNvPicPr>
            <a:picLocks noChangeAspect="1"/>
          </p:cNvPicPr>
          <p:nvPr/>
        </p:nvPicPr>
        <p:blipFill>
          <a:blip r:embed="rId48">
            <a:extLst>
              <a:ext uri="{96DAC541-7B7A-43D3-8B79-37D633B846F1}">
                <asvg:svgBlip xmlns:asvg="http://schemas.microsoft.com/office/drawing/2016/SVG/main" r:embed="rId49"/>
              </a:ext>
            </a:extLst>
          </a:blip>
          <a:stretch>
            <a:fillRect/>
          </a:stretch>
        </p:blipFill>
        <p:spPr>
          <a:xfrm>
            <a:off x="4562025" y="5339436"/>
            <a:ext cx="62243" cy="37257"/>
          </a:xfrm>
          <a:prstGeom prst="rect">
            <a:avLst/>
          </a:prstGeom>
        </p:spPr>
      </p:pic>
      <p:pic>
        <p:nvPicPr>
          <p:cNvPr id="33" name="Image 28" descr=" "/>
          <p:cNvPicPr>
            <a:picLocks noChangeAspect="1"/>
          </p:cNvPicPr>
          <p:nvPr/>
        </p:nvPicPr>
        <p:blipFill>
          <a:blip r:embed="rId50">
            <a:extLst>
              <a:ext uri="{96DAC541-7B7A-43D3-8B79-37D633B846F1}">
                <asvg:svgBlip xmlns:asvg="http://schemas.microsoft.com/office/drawing/2016/SVG/main" r:embed="rId51"/>
              </a:ext>
            </a:extLst>
          </a:blip>
          <a:stretch>
            <a:fillRect/>
          </a:stretch>
        </p:blipFill>
        <p:spPr>
          <a:xfrm>
            <a:off x="2647794" y="4639081"/>
            <a:ext cx="30021" cy="639043"/>
          </a:xfrm>
          <a:prstGeom prst="rect">
            <a:avLst/>
          </a:prstGeom>
        </p:spPr>
      </p:pic>
      <p:pic>
        <p:nvPicPr>
          <p:cNvPr id="34" name="Image 29" descr=" "/>
          <p:cNvPicPr>
            <a:picLocks noChangeAspect="1"/>
          </p:cNvPicPr>
          <p:nvPr/>
        </p:nvPicPr>
        <p:blipFill>
          <a:blip r:embed="rId52">
            <a:extLst>
              <a:ext uri="{96DAC541-7B7A-43D3-8B79-37D633B846F1}">
                <asvg:svgBlip xmlns:asvg="http://schemas.microsoft.com/office/drawing/2016/SVG/main" r:embed="rId53"/>
              </a:ext>
            </a:extLst>
          </a:blip>
          <a:stretch>
            <a:fillRect/>
          </a:stretch>
        </p:blipFill>
        <p:spPr>
          <a:xfrm>
            <a:off x="3638423" y="4639081"/>
            <a:ext cx="30015" cy="639043"/>
          </a:xfrm>
          <a:prstGeom prst="rect">
            <a:avLst/>
          </a:prstGeom>
        </p:spPr>
      </p:pic>
      <p:pic>
        <p:nvPicPr>
          <p:cNvPr id="35" name="Image 30" descr=" "/>
          <p:cNvPicPr>
            <a:picLocks noChangeAspect="1"/>
          </p:cNvPicPr>
          <p:nvPr/>
        </p:nvPicPr>
        <p:blipFill>
          <a:blip r:embed="rId54"/>
          <a:stretch>
            <a:fillRect/>
          </a:stretch>
        </p:blipFill>
        <p:spPr>
          <a:xfrm>
            <a:off x="2587758" y="4840663"/>
            <a:ext cx="1989829" cy="437463"/>
          </a:xfrm>
          <a:prstGeom prst="rect">
            <a:avLst/>
          </a:prstGeom>
        </p:spPr>
      </p:pic>
      <p:pic>
        <p:nvPicPr>
          <p:cNvPr id="36" name="Image 31" descr=" "/>
          <p:cNvPicPr>
            <a:picLocks noChangeAspect="1"/>
          </p:cNvPicPr>
          <p:nvPr/>
        </p:nvPicPr>
        <p:blipFill>
          <a:blip r:embed="rId55">
            <a:extLst>
              <a:ext uri="{96DAC541-7B7A-43D3-8B79-37D633B846F1}">
                <asvg:svgBlip xmlns:asvg="http://schemas.microsoft.com/office/drawing/2016/SVG/main" r:embed="rId56"/>
              </a:ext>
            </a:extLst>
          </a:blip>
          <a:stretch>
            <a:fillRect/>
          </a:stretch>
        </p:blipFill>
        <p:spPr>
          <a:xfrm>
            <a:off x="2982299" y="4874975"/>
            <a:ext cx="30021" cy="403150"/>
          </a:xfrm>
          <a:prstGeom prst="rect">
            <a:avLst/>
          </a:prstGeom>
        </p:spPr>
      </p:pic>
      <p:pic>
        <p:nvPicPr>
          <p:cNvPr id="37" name="Image 32" descr=" "/>
          <p:cNvPicPr>
            <a:picLocks noChangeAspect="1"/>
          </p:cNvPicPr>
          <p:nvPr/>
        </p:nvPicPr>
        <p:blipFill>
          <a:blip r:embed="rId57">
            <a:extLst>
              <a:ext uri="{96DAC541-7B7A-43D3-8B79-37D633B846F1}">
                <asvg:svgBlip xmlns:asvg="http://schemas.microsoft.com/office/drawing/2016/SVG/main" r:embed="rId58"/>
              </a:ext>
            </a:extLst>
          </a:blip>
          <a:stretch>
            <a:fillRect/>
          </a:stretch>
        </p:blipFill>
        <p:spPr>
          <a:xfrm>
            <a:off x="3955773" y="4527573"/>
            <a:ext cx="30021" cy="750551"/>
          </a:xfrm>
          <a:prstGeom prst="rect">
            <a:avLst/>
          </a:prstGeom>
        </p:spPr>
      </p:pic>
      <p:pic>
        <p:nvPicPr>
          <p:cNvPr id="38" name="Image 33" descr=" "/>
          <p:cNvPicPr>
            <a:picLocks noChangeAspect="1"/>
          </p:cNvPicPr>
          <p:nvPr/>
        </p:nvPicPr>
        <p:blipFill>
          <a:blip r:embed="rId59">
            <a:extLst>
              <a:ext uri="{96DAC541-7B7A-43D3-8B79-37D633B846F1}">
                <asvg:svgBlip xmlns:asvg="http://schemas.microsoft.com/office/drawing/2016/SVG/main" r:embed="rId60"/>
              </a:ext>
            </a:extLst>
          </a:blip>
          <a:stretch>
            <a:fillRect/>
          </a:stretch>
        </p:blipFill>
        <p:spPr>
          <a:xfrm>
            <a:off x="4290259" y="4973607"/>
            <a:ext cx="30021" cy="304517"/>
          </a:xfrm>
          <a:prstGeom prst="rect">
            <a:avLst/>
          </a:prstGeom>
        </p:spPr>
      </p:pic>
      <p:pic>
        <p:nvPicPr>
          <p:cNvPr id="39" name="Image 34" descr=" "/>
          <p:cNvPicPr>
            <a:picLocks noChangeAspect="1"/>
          </p:cNvPicPr>
          <p:nvPr/>
        </p:nvPicPr>
        <p:blipFill>
          <a:blip r:embed="rId61">
            <a:extLst>
              <a:ext uri="{96DAC541-7B7A-43D3-8B79-37D633B846F1}">
                <asvg:svgBlip xmlns:asvg="http://schemas.microsoft.com/office/drawing/2016/SVG/main" r:embed="rId62"/>
              </a:ext>
            </a:extLst>
          </a:blip>
          <a:stretch>
            <a:fillRect/>
          </a:stretch>
        </p:blipFill>
        <p:spPr>
          <a:xfrm>
            <a:off x="4607602" y="4973607"/>
            <a:ext cx="30021" cy="304517"/>
          </a:xfrm>
          <a:prstGeom prst="rect">
            <a:avLst/>
          </a:prstGeom>
        </p:spPr>
      </p:pic>
      <p:pic>
        <p:nvPicPr>
          <p:cNvPr id="40" name="Image 35" descr=" "/>
          <p:cNvPicPr>
            <a:picLocks noChangeAspect="1"/>
          </p:cNvPicPr>
          <p:nvPr/>
        </p:nvPicPr>
        <p:blipFill>
          <a:blip r:embed="rId63">
            <a:extLst>
              <a:ext uri="{96DAC541-7B7A-43D3-8B79-37D633B846F1}">
                <asvg:svgBlip xmlns:asvg="http://schemas.microsoft.com/office/drawing/2016/SVG/main" r:embed="rId64"/>
              </a:ext>
            </a:extLst>
          </a:blip>
          <a:stretch>
            <a:fillRect/>
          </a:stretch>
        </p:blipFill>
        <p:spPr>
          <a:xfrm>
            <a:off x="3321080" y="4802060"/>
            <a:ext cx="30021" cy="476064"/>
          </a:xfrm>
          <a:prstGeom prst="rect">
            <a:avLst/>
          </a:prstGeom>
        </p:spPr>
      </p:pic>
      <p:pic>
        <p:nvPicPr>
          <p:cNvPr id="41" name="Image 36" descr=" "/>
          <p:cNvPicPr>
            <a:picLocks noChangeAspect="1"/>
          </p:cNvPicPr>
          <p:nvPr/>
        </p:nvPicPr>
        <p:blipFill>
          <a:blip r:embed="rId65">
            <a:extLst>
              <a:ext uri="{96DAC541-7B7A-43D3-8B79-37D633B846F1}">
                <asvg:svgBlip xmlns:asvg="http://schemas.microsoft.com/office/drawing/2016/SVG/main" r:embed="rId66"/>
              </a:ext>
            </a:extLst>
          </a:blip>
          <a:stretch>
            <a:fillRect/>
          </a:stretch>
        </p:blipFill>
        <p:spPr>
          <a:xfrm>
            <a:off x="499306" y="3905691"/>
            <a:ext cx="1603866" cy="1638341"/>
          </a:xfrm>
          <a:prstGeom prst="rect">
            <a:avLst/>
          </a:prstGeom>
        </p:spPr>
      </p:pic>
      <p:pic>
        <p:nvPicPr>
          <p:cNvPr id="42" name="Image 37" descr=" "/>
          <p:cNvPicPr>
            <a:picLocks noChangeAspect="1"/>
          </p:cNvPicPr>
          <p:nvPr/>
        </p:nvPicPr>
        <p:blipFill>
          <a:blip r:embed="rId67">
            <a:extLst>
              <a:ext uri="{96DAC541-7B7A-43D3-8B79-37D633B846F1}">
                <asvg:svgBlip xmlns:asvg="http://schemas.microsoft.com/office/drawing/2016/SVG/main" r:embed="rId68"/>
              </a:ext>
            </a:extLst>
          </a:blip>
          <a:stretch>
            <a:fillRect/>
          </a:stretch>
        </p:blipFill>
        <p:spPr>
          <a:xfrm>
            <a:off x="499306" y="3905691"/>
            <a:ext cx="1603866" cy="1638338"/>
          </a:xfrm>
          <a:prstGeom prst="rect">
            <a:avLst/>
          </a:prstGeom>
        </p:spPr>
      </p:pic>
      <p:pic>
        <p:nvPicPr>
          <p:cNvPr id="43" name="Image 38" descr=" "/>
          <p:cNvPicPr>
            <a:picLocks noChangeAspect="1"/>
          </p:cNvPicPr>
          <p:nvPr/>
        </p:nvPicPr>
        <p:blipFill>
          <a:blip r:embed="rId69">
            <a:extLst>
              <a:ext uri="{96DAC541-7B7A-43D3-8B79-37D633B846F1}">
                <asvg:svgBlip xmlns:asvg="http://schemas.microsoft.com/office/drawing/2016/SVG/main" r:embed="rId70"/>
              </a:ext>
            </a:extLst>
          </a:blip>
          <a:stretch>
            <a:fillRect/>
          </a:stretch>
        </p:blipFill>
        <p:spPr>
          <a:xfrm>
            <a:off x="642229" y="4008343"/>
            <a:ext cx="324836" cy="68485"/>
          </a:xfrm>
          <a:prstGeom prst="rect">
            <a:avLst/>
          </a:prstGeom>
        </p:spPr>
      </p:pic>
      <p:pic>
        <p:nvPicPr>
          <p:cNvPr id="44" name="Image 39" descr=" "/>
          <p:cNvPicPr>
            <a:picLocks noChangeAspect="1"/>
          </p:cNvPicPr>
          <p:nvPr/>
        </p:nvPicPr>
        <p:blipFill>
          <a:blip r:embed="rId71">
            <a:extLst>
              <a:ext uri="{96DAC541-7B7A-43D3-8B79-37D633B846F1}">
                <asvg:svgBlip xmlns:asvg="http://schemas.microsoft.com/office/drawing/2016/SVG/main" r:embed="rId72"/>
              </a:ext>
            </a:extLst>
          </a:blip>
          <a:stretch>
            <a:fillRect/>
          </a:stretch>
        </p:blipFill>
        <p:spPr>
          <a:xfrm>
            <a:off x="1189567" y="4772445"/>
            <a:ext cx="196607" cy="76583"/>
          </a:xfrm>
          <a:prstGeom prst="rect">
            <a:avLst/>
          </a:prstGeom>
        </p:spPr>
      </p:pic>
      <p:pic>
        <p:nvPicPr>
          <p:cNvPr id="45" name="Image 40" descr=" "/>
          <p:cNvPicPr>
            <a:picLocks noChangeAspect="1"/>
          </p:cNvPicPr>
          <p:nvPr/>
        </p:nvPicPr>
        <p:blipFill>
          <a:blip r:embed="rId73">
            <a:extLst>
              <a:ext uri="{96DAC541-7B7A-43D3-8B79-37D633B846F1}">
                <asvg:svgBlip xmlns:asvg="http://schemas.microsoft.com/office/drawing/2016/SVG/main" r:embed="rId74"/>
              </a:ext>
            </a:extLst>
          </a:blip>
          <a:stretch>
            <a:fillRect/>
          </a:stretch>
        </p:blipFill>
        <p:spPr>
          <a:xfrm>
            <a:off x="662266" y="5128015"/>
            <a:ext cx="51459" cy="51466"/>
          </a:xfrm>
          <a:prstGeom prst="rect">
            <a:avLst/>
          </a:prstGeom>
        </p:spPr>
      </p:pic>
      <p:pic>
        <p:nvPicPr>
          <p:cNvPr id="46" name="Image 41" descr=" "/>
          <p:cNvPicPr>
            <a:picLocks noChangeAspect="1"/>
          </p:cNvPicPr>
          <p:nvPr/>
        </p:nvPicPr>
        <p:blipFill>
          <a:blip r:embed="rId75">
            <a:extLst>
              <a:ext uri="{96DAC541-7B7A-43D3-8B79-37D633B846F1}">
                <asvg:svgBlip xmlns:asvg="http://schemas.microsoft.com/office/drawing/2016/SVG/main" r:embed="rId76"/>
              </a:ext>
            </a:extLst>
          </a:blip>
          <a:stretch>
            <a:fillRect/>
          </a:stretch>
        </p:blipFill>
        <p:spPr>
          <a:xfrm>
            <a:off x="1605719" y="5128015"/>
            <a:ext cx="51459" cy="51466"/>
          </a:xfrm>
          <a:prstGeom prst="rect">
            <a:avLst/>
          </a:prstGeom>
        </p:spPr>
      </p:pic>
      <p:pic>
        <p:nvPicPr>
          <p:cNvPr id="47" name="Image 42" descr=" "/>
          <p:cNvPicPr>
            <a:picLocks noChangeAspect="1"/>
          </p:cNvPicPr>
          <p:nvPr/>
        </p:nvPicPr>
        <p:blipFill>
          <a:blip r:embed="rId77">
            <a:extLst>
              <a:ext uri="{96DAC541-7B7A-43D3-8B79-37D633B846F1}">
                <asvg:svgBlip xmlns:asvg="http://schemas.microsoft.com/office/drawing/2016/SVG/main" r:embed="rId78"/>
              </a:ext>
            </a:extLst>
          </a:blip>
          <a:stretch>
            <a:fillRect/>
          </a:stretch>
        </p:blipFill>
        <p:spPr>
          <a:xfrm>
            <a:off x="667980" y="5237631"/>
            <a:ext cx="150937" cy="57440"/>
          </a:xfrm>
          <a:prstGeom prst="rect">
            <a:avLst/>
          </a:prstGeom>
        </p:spPr>
      </p:pic>
      <p:pic>
        <p:nvPicPr>
          <p:cNvPr id="48" name="Image 43" descr=" "/>
          <p:cNvPicPr>
            <a:picLocks noChangeAspect="1"/>
          </p:cNvPicPr>
          <p:nvPr/>
        </p:nvPicPr>
        <p:blipFill>
          <a:blip r:embed="rId79">
            <a:extLst>
              <a:ext uri="{96DAC541-7B7A-43D3-8B79-37D633B846F1}">
                <asvg:svgBlip xmlns:asvg="http://schemas.microsoft.com/office/drawing/2016/SVG/main" r:embed="rId80"/>
              </a:ext>
            </a:extLst>
          </a:blip>
          <a:stretch>
            <a:fillRect/>
          </a:stretch>
        </p:blipFill>
        <p:spPr>
          <a:xfrm>
            <a:off x="1609580" y="5236627"/>
            <a:ext cx="148191" cy="58443"/>
          </a:xfrm>
          <a:prstGeom prst="rect">
            <a:avLst/>
          </a:prstGeom>
        </p:spPr>
      </p:pic>
      <p:pic>
        <p:nvPicPr>
          <p:cNvPr id="49" name="Image 44" descr=" "/>
          <p:cNvPicPr>
            <a:picLocks noChangeAspect="1"/>
          </p:cNvPicPr>
          <p:nvPr/>
        </p:nvPicPr>
        <p:blipFill>
          <a:blip r:embed="rId81">
            <a:extLst>
              <a:ext uri="{96DAC541-7B7A-43D3-8B79-37D633B846F1}">
                <asvg:svgBlip xmlns:asvg="http://schemas.microsoft.com/office/drawing/2016/SVG/main" r:embed="rId82"/>
              </a:ext>
            </a:extLst>
          </a:blip>
          <a:stretch>
            <a:fillRect/>
          </a:stretch>
        </p:blipFill>
        <p:spPr>
          <a:xfrm>
            <a:off x="769479" y="5140877"/>
            <a:ext cx="240152" cy="34311"/>
          </a:xfrm>
          <a:prstGeom prst="rect">
            <a:avLst/>
          </a:prstGeom>
        </p:spPr>
      </p:pic>
      <p:pic>
        <p:nvPicPr>
          <p:cNvPr id="50" name="Image 45" descr=" "/>
          <p:cNvPicPr>
            <a:picLocks noChangeAspect="1"/>
          </p:cNvPicPr>
          <p:nvPr/>
        </p:nvPicPr>
        <p:blipFill>
          <a:blip r:embed="rId83">
            <a:extLst>
              <a:ext uri="{96DAC541-7B7A-43D3-8B79-37D633B846F1}">
                <asvg:svgBlip xmlns:asvg="http://schemas.microsoft.com/office/drawing/2016/SVG/main" r:embed="rId84"/>
              </a:ext>
            </a:extLst>
          </a:blip>
          <a:stretch>
            <a:fillRect/>
          </a:stretch>
        </p:blipFill>
        <p:spPr>
          <a:xfrm>
            <a:off x="1712925" y="5140877"/>
            <a:ext cx="248729" cy="34311"/>
          </a:xfrm>
          <a:prstGeom prst="rect">
            <a:avLst/>
          </a:prstGeom>
        </p:spPr>
      </p:pic>
      <p:pic>
        <p:nvPicPr>
          <p:cNvPr id="51" name="Image 46" descr=" "/>
          <p:cNvPicPr>
            <a:picLocks noChangeAspect="1"/>
          </p:cNvPicPr>
          <p:nvPr/>
        </p:nvPicPr>
        <p:blipFill>
          <a:blip r:embed="rId85">
            <a:extLst>
              <a:ext uri="{96DAC541-7B7A-43D3-8B79-37D633B846F1}">
                <asvg:svgBlip xmlns:asvg="http://schemas.microsoft.com/office/drawing/2016/SVG/main" r:embed="rId86"/>
              </a:ext>
            </a:extLst>
          </a:blip>
          <a:stretch>
            <a:fillRect/>
          </a:stretch>
        </p:blipFill>
        <p:spPr>
          <a:xfrm>
            <a:off x="495017" y="3262364"/>
            <a:ext cx="1376574" cy="540396"/>
          </a:xfrm>
          <a:prstGeom prst="rect">
            <a:avLst/>
          </a:prstGeom>
        </p:spPr>
      </p:pic>
      <p:pic>
        <p:nvPicPr>
          <p:cNvPr id="52" name="Image 47" descr=" "/>
          <p:cNvPicPr>
            <a:picLocks noChangeAspect="1"/>
          </p:cNvPicPr>
          <p:nvPr/>
        </p:nvPicPr>
        <p:blipFill>
          <a:blip r:embed="rId87">
            <a:extLst>
              <a:ext uri="{96DAC541-7B7A-43D3-8B79-37D633B846F1}">
                <asvg:svgBlip xmlns:asvg="http://schemas.microsoft.com/office/drawing/2016/SVG/main" r:embed="rId88"/>
              </a:ext>
            </a:extLst>
          </a:blip>
          <a:stretch>
            <a:fillRect/>
          </a:stretch>
        </p:blipFill>
        <p:spPr>
          <a:xfrm>
            <a:off x="597941" y="3438207"/>
            <a:ext cx="192982" cy="192999"/>
          </a:xfrm>
          <a:prstGeom prst="rect">
            <a:avLst/>
          </a:prstGeom>
        </p:spPr>
      </p:pic>
      <p:pic>
        <p:nvPicPr>
          <p:cNvPr id="53" name="Image 48" descr=" "/>
          <p:cNvPicPr>
            <a:picLocks noChangeAspect="1"/>
          </p:cNvPicPr>
          <p:nvPr/>
        </p:nvPicPr>
        <p:blipFill>
          <a:blip r:embed="rId89">
            <a:extLst>
              <a:ext uri="{96DAC541-7B7A-43D3-8B79-37D633B846F1}">
                <asvg:svgBlip xmlns:asvg="http://schemas.microsoft.com/office/drawing/2016/SVG/main" r:embed="rId90"/>
              </a:ext>
            </a:extLst>
          </a:blip>
          <a:stretch>
            <a:fillRect/>
          </a:stretch>
        </p:blipFill>
        <p:spPr>
          <a:xfrm>
            <a:off x="662266" y="3526042"/>
            <a:ext cx="68614" cy="35683"/>
          </a:xfrm>
          <a:prstGeom prst="rect">
            <a:avLst/>
          </a:prstGeom>
        </p:spPr>
      </p:pic>
      <p:pic>
        <p:nvPicPr>
          <p:cNvPr id="54" name="Image 49" descr=" "/>
          <p:cNvPicPr>
            <a:picLocks noChangeAspect="1"/>
          </p:cNvPicPr>
          <p:nvPr/>
        </p:nvPicPr>
        <p:blipFill>
          <a:blip r:embed="rId91">
            <a:extLst>
              <a:ext uri="{96DAC541-7B7A-43D3-8B79-37D633B846F1}">
                <asvg:svgBlip xmlns:asvg="http://schemas.microsoft.com/office/drawing/2016/SVG/main" r:embed="rId92"/>
              </a:ext>
            </a:extLst>
          </a:blip>
          <a:stretch>
            <a:fillRect/>
          </a:stretch>
        </p:blipFill>
        <p:spPr>
          <a:xfrm>
            <a:off x="662266" y="3506828"/>
            <a:ext cx="68614" cy="34310"/>
          </a:xfrm>
          <a:prstGeom prst="rect">
            <a:avLst/>
          </a:prstGeom>
        </p:spPr>
      </p:pic>
      <p:pic>
        <p:nvPicPr>
          <p:cNvPr id="55" name="Image 50" descr=" "/>
          <p:cNvPicPr>
            <a:picLocks noChangeAspect="1"/>
          </p:cNvPicPr>
          <p:nvPr/>
        </p:nvPicPr>
        <p:blipFill>
          <a:blip r:embed="rId93">
            <a:extLst>
              <a:ext uri="{96DAC541-7B7A-43D3-8B79-37D633B846F1}">
                <asvg:svgBlip xmlns:asvg="http://schemas.microsoft.com/office/drawing/2016/SVG/main" r:embed="rId94"/>
              </a:ext>
            </a:extLst>
          </a:blip>
          <a:stretch>
            <a:fillRect/>
          </a:stretch>
        </p:blipFill>
        <p:spPr>
          <a:xfrm>
            <a:off x="894181" y="3561443"/>
            <a:ext cx="244019" cy="76787"/>
          </a:xfrm>
          <a:prstGeom prst="rect">
            <a:avLst/>
          </a:prstGeom>
        </p:spPr>
      </p:pic>
      <p:pic>
        <p:nvPicPr>
          <p:cNvPr id="56" name="Image 51" descr=" "/>
          <p:cNvPicPr>
            <a:picLocks noChangeAspect="1"/>
          </p:cNvPicPr>
          <p:nvPr/>
        </p:nvPicPr>
        <p:blipFill>
          <a:blip r:embed="rId95">
            <a:extLst>
              <a:ext uri="{96DAC541-7B7A-43D3-8B79-37D633B846F1}">
                <asvg:svgBlip xmlns:asvg="http://schemas.microsoft.com/office/drawing/2016/SVG/main" r:embed="rId96"/>
              </a:ext>
            </a:extLst>
          </a:blip>
          <a:stretch>
            <a:fillRect/>
          </a:stretch>
        </p:blipFill>
        <p:spPr>
          <a:xfrm>
            <a:off x="895247" y="3429349"/>
            <a:ext cx="734878" cy="68485"/>
          </a:xfrm>
          <a:prstGeom prst="rect">
            <a:avLst/>
          </a:prstGeom>
        </p:spPr>
      </p:pic>
      <p:pic>
        <p:nvPicPr>
          <p:cNvPr id="57" name="Image 52" descr=" "/>
          <p:cNvPicPr>
            <a:picLocks noChangeAspect="1"/>
          </p:cNvPicPr>
          <p:nvPr/>
        </p:nvPicPr>
        <p:blipFill>
          <a:blip r:embed="rId85">
            <a:extLst>
              <a:ext uri="{96DAC541-7B7A-43D3-8B79-37D633B846F1}">
                <asvg:svgBlip xmlns:asvg="http://schemas.microsoft.com/office/drawing/2016/SVG/main" r:embed="rId97"/>
              </a:ext>
            </a:extLst>
          </a:blip>
          <a:stretch>
            <a:fillRect/>
          </a:stretch>
        </p:blipFill>
        <p:spPr>
          <a:xfrm>
            <a:off x="3454013" y="3262364"/>
            <a:ext cx="1376574" cy="540396"/>
          </a:xfrm>
          <a:prstGeom prst="rect">
            <a:avLst/>
          </a:prstGeom>
        </p:spPr>
      </p:pic>
      <p:pic>
        <p:nvPicPr>
          <p:cNvPr id="58" name="Image 53" descr=" "/>
          <p:cNvPicPr>
            <a:picLocks noChangeAspect="1"/>
          </p:cNvPicPr>
          <p:nvPr/>
        </p:nvPicPr>
        <p:blipFill>
          <a:blip r:embed="rId98">
            <a:extLst>
              <a:ext uri="{96DAC541-7B7A-43D3-8B79-37D633B846F1}">
                <asvg:svgBlip xmlns:asvg="http://schemas.microsoft.com/office/drawing/2016/SVG/main" r:embed="rId99"/>
              </a:ext>
            </a:extLst>
          </a:blip>
          <a:stretch>
            <a:fillRect/>
          </a:stretch>
        </p:blipFill>
        <p:spPr>
          <a:xfrm>
            <a:off x="3556937" y="3438207"/>
            <a:ext cx="192982" cy="192999"/>
          </a:xfrm>
          <a:prstGeom prst="rect">
            <a:avLst/>
          </a:prstGeom>
        </p:spPr>
      </p:pic>
      <p:pic>
        <p:nvPicPr>
          <p:cNvPr id="59" name="Image 54" descr=" "/>
          <p:cNvPicPr>
            <a:picLocks noChangeAspect="1"/>
          </p:cNvPicPr>
          <p:nvPr/>
        </p:nvPicPr>
        <p:blipFill>
          <a:blip r:embed="rId100"/>
          <a:stretch>
            <a:fillRect/>
          </a:stretch>
        </p:blipFill>
        <p:spPr>
          <a:xfrm>
            <a:off x="3621262" y="3502539"/>
            <a:ext cx="68615" cy="68621"/>
          </a:xfrm>
          <a:prstGeom prst="rect">
            <a:avLst/>
          </a:prstGeom>
        </p:spPr>
      </p:pic>
      <p:pic>
        <p:nvPicPr>
          <p:cNvPr id="60" name="Image 55" descr=" "/>
          <p:cNvPicPr>
            <a:picLocks noChangeAspect="1"/>
          </p:cNvPicPr>
          <p:nvPr/>
        </p:nvPicPr>
        <p:blipFill>
          <a:blip r:embed="rId101">
            <a:extLst>
              <a:ext uri="{96DAC541-7B7A-43D3-8B79-37D633B846F1}">
                <asvg:svgBlip xmlns:asvg="http://schemas.microsoft.com/office/drawing/2016/SVG/main" r:embed="rId102"/>
              </a:ext>
            </a:extLst>
          </a:blip>
          <a:stretch>
            <a:fillRect/>
          </a:stretch>
        </p:blipFill>
        <p:spPr>
          <a:xfrm>
            <a:off x="3625551" y="3506828"/>
            <a:ext cx="60036" cy="60044"/>
          </a:xfrm>
          <a:prstGeom prst="rect">
            <a:avLst/>
          </a:prstGeom>
        </p:spPr>
      </p:pic>
      <p:pic>
        <p:nvPicPr>
          <p:cNvPr id="61" name="Image 56" descr=" "/>
          <p:cNvPicPr>
            <a:picLocks noChangeAspect="1"/>
          </p:cNvPicPr>
          <p:nvPr/>
        </p:nvPicPr>
        <p:blipFill>
          <a:blip r:embed="rId103">
            <a:extLst>
              <a:ext uri="{96DAC541-7B7A-43D3-8B79-37D633B846F1}">
                <asvg:svgBlip xmlns:asvg="http://schemas.microsoft.com/office/drawing/2016/SVG/main" r:embed="rId104"/>
              </a:ext>
            </a:extLst>
          </a:blip>
          <a:stretch>
            <a:fillRect/>
          </a:stretch>
        </p:blipFill>
        <p:spPr>
          <a:xfrm>
            <a:off x="3853189" y="3561854"/>
            <a:ext cx="214568" cy="76376"/>
          </a:xfrm>
          <a:prstGeom prst="rect">
            <a:avLst/>
          </a:prstGeom>
        </p:spPr>
      </p:pic>
      <p:pic>
        <p:nvPicPr>
          <p:cNvPr id="62" name="Image 57" descr=" "/>
          <p:cNvPicPr>
            <a:picLocks noChangeAspect="1"/>
          </p:cNvPicPr>
          <p:nvPr/>
        </p:nvPicPr>
        <p:blipFill>
          <a:blip r:embed="rId105">
            <a:extLst>
              <a:ext uri="{96DAC541-7B7A-43D3-8B79-37D633B846F1}">
                <asvg:svgBlip xmlns:asvg="http://schemas.microsoft.com/office/drawing/2016/SVG/main" r:embed="rId106"/>
              </a:ext>
            </a:extLst>
          </a:blip>
          <a:stretch>
            <a:fillRect/>
          </a:stretch>
        </p:blipFill>
        <p:spPr>
          <a:xfrm>
            <a:off x="3854255" y="3435937"/>
            <a:ext cx="409911" cy="49408"/>
          </a:xfrm>
          <a:prstGeom prst="rect">
            <a:avLst/>
          </a:prstGeom>
        </p:spPr>
      </p:pic>
      <p:pic>
        <p:nvPicPr>
          <p:cNvPr id="63" name="Image 58" descr=" "/>
          <p:cNvPicPr>
            <a:picLocks noChangeAspect="1"/>
          </p:cNvPicPr>
          <p:nvPr/>
        </p:nvPicPr>
        <p:blipFill>
          <a:blip r:embed="rId85">
            <a:extLst>
              <a:ext uri="{96DAC541-7B7A-43D3-8B79-37D633B846F1}">
                <asvg:svgBlip xmlns:asvg="http://schemas.microsoft.com/office/drawing/2016/SVG/main" r:embed="rId86"/>
              </a:ext>
            </a:extLst>
          </a:blip>
          <a:stretch>
            <a:fillRect/>
          </a:stretch>
        </p:blipFill>
        <p:spPr>
          <a:xfrm>
            <a:off x="1974521" y="3262364"/>
            <a:ext cx="1376574" cy="540396"/>
          </a:xfrm>
          <a:prstGeom prst="rect">
            <a:avLst/>
          </a:prstGeom>
        </p:spPr>
      </p:pic>
      <p:pic>
        <p:nvPicPr>
          <p:cNvPr id="64" name="Image 59" descr=" "/>
          <p:cNvPicPr>
            <a:picLocks noChangeAspect="1"/>
          </p:cNvPicPr>
          <p:nvPr/>
        </p:nvPicPr>
        <p:blipFill>
          <a:blip r:embed="rId107">
            <a:extLst>
              <a:ext uri="{96DAC541-7B7A-43D3-8B79-37D633B846F1}">
                <asvg:svgBlip xmlns:asvg="http://schemas.microsoft.com/office/drawing/2016/SVG/main" r:embed="rId108"/>
              </a:ext>
            </a:extLst>
          </a:blip>
          <a:stretch>
            <a:fillRect/>
          </a:stretch>
        </p:blipFill>
        <p:spPr>
          <a:xfrm>
            <a:off x="2094594" y="3438207"/>
            <a:ext cx="192982" cy="192999"/>
          </a:xfrm>
          <a:prstGeom prst="rect">
            <a:avLst/>
          </a:prstGeom>
        </p:spPr>
      </p:pic>
      <p:pic>
        <p:nvPicPr>
          <p:cNvPr id="65" name="Image 60" descr=" "/>
          <p:cNvPicPr>
            <a:picLocks noChangeAspect="1"/>
          </p:cNvPicPr>
          <p:nvPr/>
        </p:nvPicPr>
        <p:blipFill>
          <a:blip r:embed="rId109"/>
          <a:stretch>
            <a:fillRect/>
          </a:stretch>
        </p:blipFill>
        <p:spPr>
          <a:xfrm>
            <a:off x="2158919" y="3502539"/>
            <a:ext cx="68615" cy="68621"/>
          </a:xfrm>
          <a:prstGeom prst="rect">
            <a:avLst/>
          </a:prstGeom>
        </p:spPr>
      </p:pic>
      <p:pic>
        <p:nvPicPr>
          <p:cNvPr id="66" name="Image 61" descr=" "/>
          <p:cNvPicPr>
            <a:picLocks noChangeAspect="1"/>
          </p:cNvPicPr>
          <p:nvPr/>
        </p:nvPicPr>
        <p:blipFill>
          <a:blip r:embed="rId110">
            <a:extLst>
              <a:ext uri="{96DAC541-7B7A-43D3-8B79-37D633B846F1}">
                <asvg:svgBlip xmlns:asvg="http://schemas.microsoft.com/office/drawing/2016/SVG/main" r:embed="rId111"/>
              </a:ext>
            </a:extLst>
          </a:blip>
          <a:stretch>
            <a:fillRect/>
          </a:stretch>
        </p:blipFill>
        <p:spPr>
          <a:xfrm>
            <a:off x="2382784" y="3570021"/>
            <a:ext cx="174854" cy="76685"/>
          </a:xfrm>
          <a:prstGeom prst="rect">
            <a:avLst/>
          </a:prstGeom>
        </p:spPr>
      </p:pic>
      <p:pic>
        <p:nvPicPr>
          <p:cNvPr id="67" name="Image 62" descr=" "/>
          <p:cNvPicPr>
            <a:picLocks noChangeAspect="1"/>
          </p:cNvPicPr>
          <p:nvPr/>
        </p:nvPicPr>
        <p:blipFill>
          <a:blip r:embed="rId112">
            <a:extLst>
              <a:ext uri="{96DAC541-7B7A-43D3-8B79-37D633B846F1}">
                <asvg:svgBlip xmlns:asvg="http://schemas.microsoft.com/office/drawing/2016/SVG/main" r:embed="rId113"/>
              </a:ext>
            </a:extLst>
          </a:blip>
          <a:stretch>
            <a:fillRect/>
          </a:stretch>
        </p:blipFill>
        <p:spPr>
          <a:xfrm>
            <a:off x="2383329" y="3435937"/>
            <a:ext cx="648309" cy="61896"/>
          </a:xfrm>
          <a:prstGeom prst="rect">
            <a:avLst/>
          </a:prstGeom>
        </p:spPr>
      </p:pic>
      <p:pic>
        <p:nvPicPr>
          <p:cNvPr id="68" name="Image 63" descr=" "/>
          <p:cNvPicPr>
            <a:picLocks noChangeAspect="1"/>
          </p:cNvPicPr>
          <p:nvPr/>
        </p:nvPicPr>
        <p:blipFill>
          <a:blip r:embed="rId114">
            <a:extLst>
              <a:ext uri="{96DAC541-7B7A-43D3-8B79-37D633B846F1}">
                <asvg:svgBlip xmlns:asvg="http://schemas.microsoft.com/office/drawing/2016/SVG/main" r:embed="rId115"/>
              </a:ext>
            </a:extLst>
          </a:blip>
          <a:stretch>
            <a:fillRect/>
          </a:stretch>
        </p:blipFill>
        <p:spPr>
          <a:xfrm>
            <a:off x="1523129" y="3554327"/>
            <a:ext cx="266548" cy="101552"/>
          </a:xfrm>
          <a:prstGeom prst="rect">
            <a:avLst/>
          </a:prstGeom>
        </p:spPr>
      </p:pic>
      <p:pic>
        <p:nvPicPr>
          <p:cNvPr id="69" name="Image 64" descr=" "/>
          <p:cNvPicPr>
            <a:picLocks noChangeAspect="1"/>
          </p:cNvPicPr>
          <p:nvPr/>
        </p:nvPicPr>
        <p:blipFill>
          <a:blip r:embed="rId116">
            <a:extLst>
              <a:ext uri="{96DAC541-7B7A-43D3-8B79-37D633B846F1}">
                <asvg:svgBlip xmlns:asvg="http://schemas.microsoft.com/office/drawing/2016/SVG/main" r:embed="rId117"/>
              </a:ext>
            </a:extLst>
          </a:blip>
          <a:stretch>
            <a:fillRect/>
          </a:stretch>
        </p:blipFill>
        <p:spPr>
          <a:xfrm>
            <a:off x="1566767" y="3576740"/>
            <a:ext cx="52506" cy="61222"/>
          </a:xfrm>
          <a:prstGeom prst="rect">
            <a:avLst/>
          </a:prstGeom>
        </p:spPr>
      </p:pic>
      <p:pic>
        <p:nvPicPr>
          <p:cNvPr id="70" name="Image 65" descr=" "/>
          <p:cNvPicPr>
            <a:picLocks noChangeAspect="1"/>
          </p:cNvPicPr>
          <p:nvPr/>
        </p:nvPicPr>
        <p:blipFill>
          <a:blip r:embed="rId118">
            <a:extLst>
              <a:ext uri="{96DAC541-7B7A-43D3-8B79-37D633B846F1}">
                <asvg:svgBlip xmlns:asvg="http://schemas.microsoft.com/office/drawing/2016/SVG/main" r:embed="rId119"/>
              </a:ext>
            </a:extLst>
          </a:blip>
          <a:stretch>
            <a:fillRect/>
          </a:stretch>
        </p:blipFill>
        <p:spPr>
          <a:xfrm>
            <a:off x="1664881" y="3583492"/>
            <a:ext cx="81437" cy="41387"/>
          </a:xfrm>
          <a:prstGeom prst="rect">
            <a:avLst/>
          </a:prstGeom>
        </p:spPr>
      </p:pic>
      <p:pic>
        <p:nvPicPr>
          <p:cNvPr id="71" name="Image 66" descr=" "/>
          <p:cNvPicPr>
            <a:picLocks noChangeAspect="1"/>
          </p:cNvPicPr>
          <p:nvPr/>
        </p:nvPicPr>
        <p:blipFill>
          <a:blip r:embed="rId120">
            <a:extLst>
              <a:ext uri="{96DAC541-7B7A-43D3-8B79-37D633B846F1}">
                <asvg:svgBlip xmlns:asvg="http://schemas.microsoft.com/office/drawing/2016/SVG/main" r:embed="rId121"/>
              </a:ext>
            </a:extLst>
          </a:blip>
          <a:stretch>
            <a:fillRect/>
          </a:stretch>
        </p:blipFill>
        <p:spPr>
          <a:xfrm>
            <a:off x="658219" y="4392132"/>
            <a:ext cx="1251741" cy="611166"/>
          </a:xfrm>
          <a:prstGeom prst="rect">
            <a:avLst/>
          </a:prstGeom>
        </p:spPr>
      </p:pic>
      <p:pic>
        <p:nvPicPr>
          <p:cNvPr id="72" name="Image 67" descr=" "/>
          <p:cNvPicPr>
            <a:picLocks noChangeAspect="1"/>
          </p:cNvPicPr>
          <p:nvPr/>
        </p:nvPicPr>
        <p:blipFill>
          <a:blip r:embed="rId122">
            <a:extLst>
              <a:ext uri="{96DAC541-7B7A-43D3-8B79-37D633B846F1}">
                <asvg:svgBlip xmlns:asvg="http://schemas.microsoft.com/office/drawing/2016/SVG/main" r:embed="rId123"/>
              </a:ext>
            </a:extLst>
          </a:blip>
          <a:stretch>
            <a:fillRect/>
          </a:stretch>
        </p:blipFill>
        <p:spPr>
          <a:xfrm>
            <a:off x="658176" y="4392132"/>
            <a:ext cx="802717" cy="612728"/>
          </a:xfrm>
          <a:prstGeom prst="rect">
            <a:avLst/>
          </a:prstGeom>
        </p:spPr>
      </p:pic>
      <p:pic>
        <p:nvPicPr>
          <p:cNvPr id="73" name="Image 68" descr=" "/>
          <p:cNvPicPr>
            <a:picLocks noChangeAspect="1"/>
          </p:cNvPicPr>
          <p:nvPr/>
        </p:nvPicPr>
        <p:blipFill>
          <a:blip r:embed="rId124">
            <a:extLst>
              <a:ext uri="{96DAC541-7B7A-43D3-8B79-37D633B846F1}">
                <asvg:svgBlip xmlns:asvg="http://schemas.microsoft.com/office/drawing/2016/SVG/main" r:embed="rId125"/>
              </a:ext>
            </a:extLst>
          </a:blip>
          <a:stretch>
            <a:fillRect/>
          </a:stretch>
        </p:blipFill>
        <p:spPr>
          <a:xfrm>
            <a:off x="1295527" y="4392367"/>
            <a:ext cx="577185" cy="473455"/>
          </a:xfrm>
          <a:prstGeom prst="rect">
            <a:avLst/>
          </a:prstGeom>
        </p:spPr>
      </p:pic>
      <p:pic>
        <p:nvPicPr>
          <p:cNvPr id="74" name="Image 69" descr=" "/>
          <p:cNvPicPr>
            <a:picLocks noChangeAspect="1"/>
          </p:cNvPicPr>
          <p:nvPr/>
        </p:nvPicPr>
        <p:blipFill>
          <a:blip r:embed="rId126">
            <a:extLst>
              <a:ext uri="{96DAC541-7B7A-43D3-8B79-37D633B846F1}">
                <asvg:svgBlip xmlns:asvg="http://schemas.microsoft.com/office/drawing/2016/SVG/main" r:embed="rId127"/>
              </a:ext>
            </a:extLst>
          </a:blip>
          <a:stretch>
            <a:fillRect/>
          </a:stretch>
        </p:blipFill>
        <p:spPr>
          <a:xfrm>
            <a:off x="4493231" y="3541633"/>
            <a:ext cx="253855" cy="101552"/>
          </a:xfrm>
          <a:prstGeom prst="rect">
            <a:avLst/>
          </a:prstGeom>
        </p:spPr>
      </p:pic>
      <p:pic>
        <p:nvPicPr>
          <p:cNvPr id="75" name="Image 70" descr=" "/>
          <p:cNvPicPr>
            <a:picLocks noChangeAspect="1"/>
          </p:cNvPicPr>
          <p:nvPr/>
        </p:nvPicPr>
        <p:blipFill>
          <a:blip r:embed="rId128">
            <a:extLst>
              <a:ext uri="{96DAC541-7B7A-43D3-8B79-37D633B846F1}">
                <asvg:svgBlip xmlns:asvg="http://schemas.microsoft.com/office/drawing/2016/SVG/main" r:embed="rId129"/>
              </a:ext>
            </a:extLst>
          </a:blip>
          <a:stretch>
            <a:fillRect/>
          </a:stretch>
        </p:blipFill>
        <p:spPr>
          <a:xfrm>
            <a:off x="4536875" y="3564046"/>
            <a:ext cx="52500" cy="61222"/>
          </a:xfrm>
          <a:prstGeom prst="rect">
            <a:avLst/>
          </a:prstGeom>
        </p:spPr>
      </p:pic>
      <p:pic>
        <p:nvPicPr>
          <p:cNvPr id="76" name="Image 71" descr=" "/>
          <p:cNvPicPr>
            <a:picLocks noChangeAspect="1"/>
          </p:cNvPicPr>
          <p:nvPr/>
        </p:nvPicPr>
        <p:blipFill>
          <a:blip r:embed="rId130">
            <a:extLst>
              <a:ext uri="{96DAC541-7B7A-43D3-8B79-37D633B846F1}">
                <asvg:svgBlip xmlns:asvg="http://schemas.microsoft.com/office/drawing/2016/SVG/main" r:embed="rId131"/>
              </a:ext>
            </a:extLst>
          </a:blip>
          <a:stretch>
            <a:fillRect/>
          </a:stretch>
        </p:blipFill>
        <p:spPr>
          <a:xfrm>
            <a:off x="4635721" y="3570798"/>
            <a:ext cx="80699" cy="41387"/>
          </a:xfrm>
          <a:prstGeom prst="rect">
            <a:avLst/>
          </a:prstGeom>
        </p:spPr>
      </p:pic>
      <p:pic>
        <p:nvPicPr>
          <p:cNvPr id="77" name="Image 72" descr=" "/>
          <p:cNvPicPr>
            <a:picLocks noChangeAspect="1"/>
          </p:cNvPicPr>
          <p:nvPr/>
        </p:nvPicPr>
        <p:blipFill>
          <a:blip r:embed="rId132">
            <a:extLst>
              <a:ext uri="{96DAC541-7B7A-43D3-8B79-37D633B846F1}">
                <asvg:svgBlip xmlns:asvg="http://schemas.microsoft.com/office/drawing/2016/SVG/main" r:embed="rId133"/>
              </a:ext>
            </a:extLst>
          </a:blip>
          <a:stretch>
            <a:fillRect/>
          </a:stretch>
        </p:blipFill>
        <p:spPr>
          <a:xfrm>
            <a:off x="3008180" y="3554327"/>
            <a:ext cx="253855" cy="101552"/>
          </a:xfrm>
          <a:prstGeom prst="rect">
            <a:avLst/>
          </a:prstGeom>
        </p:spPr>
      </p:pic>
      <p:pic>
        <p:nvPicPr>
          <p:cNvPr id="78" name="Image 73" descr=" "/>
          <p:cNvPicPr>
            <a:picLocks noChangeAspect="1"/>
          </p:cNvPicPr>
          <p:nvPr/>
        </p:nvPicPr>
        <p:blipFill>
          <a:blip r:embed="rId134">
            <a:extLst>
              <a:ext uri="{96DAC541-7B7A-43D3-8B79-37D633B846F1}">
                <asvg:svgBlip xmlns:asvg="http://schemas.microsoft.com/office/drawing/2016/SVG/main" r:embed="rId135"/>
              </a:ext>
            </a:extLst>
          </a:blip>
          <a:stretch>
            <a:fillRect/>
          </a:stretch>
        </p:blipFill>
        <p:spPr>
          <a:xfrm>
            <a:off x="3051824" y="3576740"/>
            <a:ext cx="52500" cy="61222"/>
          </a:xfrm>
          <a:prstGeom prst="rect">
            <a:avLst/>
          </a:prstGeom>
        </p:spPr>
      </p:pic>
      <p:pic>
        <p:nvPicPr>
          <p:cNvPr id="79" name="Image 74" descr=" "/>
          <p:cNvPicPr>
            <a:picLocks noChangeAspect="1"/>
          </p:cNvPicPr>
          <p:nvPr/>
        </p:nvPicPr>
        <p:blipFill>
          <a:blip r:embed="rId136">
            <a:extLst>
              <a:ext uri="{96DAC541-7B7A-43D3-8B79-37D633B846F1}">
                <asvg:svgBlip xmlns:asvg="http://schemas.microsoft.com/office/drawing/2016/SVG/main" r:embed="rId137"/>
              </a:ext>
            </a:extLst>
          </a:blip>
          <a:stretch>
            <a:fillRect/>
          </a:stretch>
        </p:blipFill>
        <p:spPr>
          <a:xfrm>
            <a:off x="3150174" y="3583492"/>
            <a:ext cx="81195" cy="41387"/>
          </a:xfrm>
          <a:prstGeom prst="rect">
            <a:avLst/>
          </a:prstGeom>
        </p:spPr>
      </p:pic>
      <p:pic>
        <p:nvPicPr>
          <p:cNvPr id="80" name="Image 75" descr=" "/>
          <p:cNvPicPr>
            <a:picLocks noChangeAspect="1"/>
          </p:cNvPicPr>
          <p:nvPr/>
        </p:nvPicPr>
        <p:blipFill>
          <a:blip r:embed="rId138">
            <a:extLst>
              <a:ext uri="{96DAC541-7B7A-43D3-8B79-37D633B846F1}">
                <asvg:svgBlip xmlns:asvg="http://schemas.microsoft.com/office/drawing/2016/SVG/main" r:embed="rId139"/>
              </a:ext>
            </a:extLst>
          </a:blip>
          <a:stretch>
            <a:fillRect/>
          </a:stretch>
        </p:blipFill>
        <p:spPr>
          <a:xfrm>
            <a:off x="1594830" y="4000595"/>
            <a:ext cx="416307" cy="159021"/>
          </a:xfrm>
          <a:prstGeom prst="rect">
            <a:avLst/>
          </a:prstGeom>
        </p:spPr>
      </p:pic>
      <p:pic>
        <p:nvPicPr>
          <p:cNvPr id="81" name="Image 76" descr=" "/>
          <p:cNvPicPr>
            <a:picLocks noChangeAspect="1"/>
          </p:cNvPicPr>
          <p:nvPr/>
        </p:nvPicPr>
        <p:blipFill>
          <a:blip r:embed="rId140">
            <a:extLst>
              <a:ext uri="{96DAC541-7B7A-43D3-8B79-37D633B846F1}">
                <asvg:svgBlip xmlns:asvg="http://schemas.microsoft.com/office/drawing/2016/SVG/main" r:embed="rId141"/>
              </a:ext>
            </a:extLst>
          </a:blip>
          <a:stretch>
            <a:fillRect/>
          </a:stretch>
        </p:blipFill>
        <p:spPr>
          <a:xfrm>
            <a:off x="1592852" y="3998617"/>
            <a:ext cx="420261" cy="162977"/>
          </a:xfrm>
          <a:prstGeom prst="rect">
            <a:avLst/>
          </a:prstGeom>
        </p:spPr>
      </p:pic>
      <p:pic>
        <p:nvPicPr>
          <p:cNvPr id="82" name="Image 77" descr=" "/>
          <p:cNvPicPr>
            <a:picLocks noChangeAspect="1"/>
          </p:cNvPicPr>
          <p:nvPr/>
        </p:nvPicPr>
        <p:blipFill>
          <a:blip r:embed="rId142">
            <a:extLst>
              <a:ext uri="{96DAC541-7B7A-43D3-8B79-37D633B846F1}">
                <asvg:svgBlip xmlns:asvg="http://schemas.microsoft.com/office/drawing/2016/SVG/main" r:embed="rId143"/>
              </a:ext>
            </a:extLst>
          </a:blip>
          <a:stretch>
            <a:fillRect/>
          </a:stretch>
        </p:blipFill>
        <p:spPr>
          <a:xfrm>
            <a:off x="1661838" y="4062501"/>
            <a:ext cx="114662" cy="44689"/>
          </a:xfrm>
          <a:prstGeom prst="rect">
            <a:avLst/>
          </a:prstGeom>
        </p:spPr>
      </p:pic>
      <p:pic>
        <p:nvPicPr>
          <p:cNvPr id="83" name="Image 78" descr=" "/>
          <p:cNvPicPr>
            <a:picLocks noChangeAspect="1"/>
          </p:cNvPicPr>
          <p:nvPr/>
        </p:nvPicPr>
        <p:blipFill>
          <a:blip r:embed="rId144">
            <a:extLst>
              <a:ext uri="{96DAC541-7B7A-43D3-8B79-37D633B846F1}">
                <asvg:svgBlip xmlns:asvg="http://schemas.microsoft.com/office/drawing/2016/SVG/main" r:embed="rId145"/>
              </a:ext>
            </a:extLst>
          </a:blip>
          <a:stretch>
            <a:fillRect/>
          </a:stretch>
        </p:blipFill>
        <p:spPr>
          <a:xfrm>
            <a:off x="1891987" y="4067041"/>
            <a:ext cx="49420" cy="29787"/>
          </a:xfrm>
          <a:prstGeom prst="rect">
            <a:avLst/>
          </a:prstGeom>
        </p:spPr>
      </p:pic>
      <p:sp>
        <p:nvSpPr>
          <p:cNvPr id="84" name="Shape 3"/>
          <p:cNvSpPr/>
          <p:nvPr/>
        </p:nvSpPr>
        <p:spPr>
          <a:xfrm>
            <a:off x="228469" y="5877333"/>
            <a:ext cx="10217658" cy="1345566"/>
          </a:xfrm>
          <a:prstGeom prst="roundRect">
            <a:avLst>
              <a:gd name="adj" fmla="val 4757"/>
            </a:avLst>
          </a:prstGeom>
          <a:solidFill>
            <a:srgbClr val="3B3B3B">
              <a:alpha val="10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5" name="Text 4"/>
          <p:cNvSpPr/>
          <p:nvPr/>
        </p:nvSpPr>
        <p:spPr>
          <a:xfrm>
            <a:off x="3528583" y="6036008"/>
            <a:ext cx="1726213" cy="2157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00" dirty="0">
                <a:solidFill>
                  <a:srgbClr val="FFFFFF">
                    <a:alpha val="100000"/>
                  </a:srgbClr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Productivité maximisée</a:t>
            </a:r>
            <a:endParaRPr lang="en-US" sz="900" dirty="0"/>
          </a:p>
        </p:txBody>
      </p:sp>
      <p:sp>
        <p:nvSpPr>
          <p:cNvPr id="86" name="Text 5"/>
          <p:cNvSpPr/>
          <p:nvPr/>
        </p:nvSpPr>
        <p:spPr>
          <a:xfrm>
            <a:off x="3376270" y="6321624"/>
            <a:ext cx="1438511" cy="854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00"/>
              </a:lnSpc>
              <a:buNone/>
            </a:pPr>
            <a:r>
              <a:rPr lang="en-US" sz="700" dirty="0">
                <a:solidFill>
                  <a:srgbClr val="FFFFFF">
                    <a:alpha val="100000"/>
                  </a:srgbClr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Grâce à un filtrage intelligent et à l’automatisation avancée et précise du tri des emails, vos collaborateurs gagnent en moyenne 40 minutes par jour.</a:t>
            </a:r>
            <a:endParaRPr lang="en-US" sz="700" dirty="0"/>
          </a:p>
        </p:txBody>
      </p:sp>
      <p:sp>
        <p:nvSpPr>
          <p:cNvPr id="87" name="Shape 6"/>
          <p:cNvSpPr/>
          <p:nvPr/>
        </p:nvSpPr>
        <p:spPr>
          <a:xfrm>
            <a:off x="2170459" y="6105825"/>
            <a:ext cx="888492" cy="952052"/>
          </a:xfrm>
          <a:prstGeom prst="roundRect">
            <a:avLst>
              <a:gd name="adj" fmla="val 7204"/>
            </a:avLst>
          </a:prstGeom>
          <a:noFill/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8" name="Text 7"/>
          <p:cNvSpPr/>
          <p:nvPr/>
        </p:nvSpPr>
        <p:spPr>
          <a:xfrm>
            <a:off x="2287438" y="6122838"/>
            <a:ext cx="570335" cy="5140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2039"/>
              </a:lnSpc>
              <a:buNone/>
            </a:pPr>
            <a:r>
              <a:rPr lang="en-US" sz="2196" dirty="0">
                <a:solidFill>
                  <a:srgbClr val="FFFFFF">
                    <a:alpha val="100000"/>
                  </a:srgbClr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40</a:t>
            </a:r>
            <a:endParaRPr lang="en-US" sz="2196" dirty="0"/>
          </a:p>
        </p:txBody>
      </p:sp>
      <p:sp>
        <p:nvSpPr>
          <p:cNvPr id="89" name="Text 8"/>
          <p:cNvSpPr/>
          <p:nvPr/>
        </p:nvSpPr>
        <p:spPr>
          <a:xfrm>
            <a:off x="2155651" y="6537422"/>
            <a:ext cx="892723" cy="461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000"/>
              </a:lnSpc>
              <a:buNone/>
            </a:pPr>
            <a:r>
              <a:rPr lang="en-US" sz="700" dirty="0">
                <a:solidFill>
                  <a:srgbClr val="FFFFFF">
                    <a:alpha val="100000"/>
                  </a:srgbClr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c’est le temps passé à trier nos emails par jour</a:t>
            </a:r>
            <a:endParaRPr lang="en-US" sz="700" dirty="0"/>
          </a:p>
        </p:txBody>
      </p:sp>
      <p:sp>
        <p:nvSpPr>
          <p:cNvPr id="90" name="Text 9"/>
          <p:cNvSpPr/>
          <p:nvPr/>
        </p:nvSpPr>
        <p:spPr>
          <a:xfrm>
            <a:off x="2779735" y="6219910"/>
            <a:ext cx="258086" cy="2200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700" dirty="0">
                <a:solidFill>
                  <a:srgbClr val="FFFFFF">
                    <a:alpha val="100000"/>
                  </a:srgbClr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min.</a:t>
            </a:r>
            <a:endParaRPr lang="en-US" sz="700" dirty="0"/>
          </a:p>
        </p:txBody>
      </p:sp>
      <p:sp>
        <p:nvSpPr>
          <p:cNvPr id="91" name="Text 10"/>
          <p:cNvSpPr/>
          <p:nvPr/>
        </p:nvSpPr>
        <p:spPr>
          <a:xfrm>
            <a:off x="444246" y="6321624"/>
            <a:ext cx="1501975" cy="854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00"/>
              </a:lnSpc>
              <a:buNone/>
            </a:pPr>
            <a:r>
              <a:rPr lang="en-US" sz="700" dirty="0">
                <a:solidFill>
                  <a:srgbClr val="FFFFFF">
                    <a:alpha val="100000"/>
                  </a:srgbClr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Notre interface de gestion personnelle et les rapports quotidiens sur les emails stoppés impliquent activement vos collaborateurs dans la protection de votre organisation.</a:t>
            </a:r>
            <a:endParaRPr lang="en-US" sz="700" dirty="0"/>
          </a:p>
        </p:txBody>
      </p:sp>
      <p:sp>
        <p:nvSpPr>
          <p:cNvPr id="92" name="Text 11"/>
          <p:cNvSpPr/>
          <p:nvPr/>
        </p:nvSpPr>
        <p:spPr>
          <a:xfrm>
            <a:off x="596559" y="6036008"/>
            <a:ext cx="1281967" cy="2157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00" dirty="0">
                <a:solidFill>
                  <a:srgbClr val="FFFFFF">
                    <a:alpha val="100000"/>
                  </a:srgbClr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Autonomie renforcée</a:t>
            </a:r>
            <a:endParaRPr lang="en-US" sz="900" dirty="0"/>
          </a:p>
        </p:txBody>
      </p:sp>
      <p:sp>
        <p:nvSpPr>
          <p:cNvPr id="93" name="Shape 12"/>
          <p:cNvSpPr/>
          <p:nvPr/>
        </p:nvSpPr>
        <p:spPr>
          <a:xfrm>
            <a:off x="3376270" y="6105825"/>
            <a:ext cx="76156" cy="76164"/>
          </a:xfrm>
          <a:prstGeom prst="ellipse">
            <a:avLst/>
          </a:prstGeom>
          <a:solidFill>
            <a:srgbClr val="FFFFFF">
              <a:alpha val="100000"/>
            </a:srgbClr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94" name="Image 79" descr=" "/>
          <p:cNvPicPr>
            <a:picLocks noChangeAspect="1"/>
          </p:cNvPicPr>
          <p:nvPr/>
        </p:nvPicPr>
        <p:blipFill>
          <a:blip r:embed="rId146">
            <a:extLst>
              <a:ext uri="{96DAC541-7B7A-43D3-8B79-37D633B846F1}">
                <asvg:svgBlip xmlns:asvg="http://schemas.microsoft.com/office/drawing/2016/SVG/main" r:embed="rId147"/>
              </a:ext>
            </a:extLst>
          </a:blip>
          <a:stretch>
            <a:fillRect/>
          </a:stretch>
        </p:blipFill>
        <p:spPr>
          <a:xfrm>
            <a:off x="3363577" y="6093131"/>
            <a:ext cx="101542" cy="101552"/>
          </a:xfrm>
          <a:prstGeom prst="rect">
            <a:avLst/>
          </a:prstGeom>
        </p:spPr>
      </p:pic>
      <p:sp>
        <p:nvSpPr>
          <p:cNvPr id="95" name="Shape 13"/>
          <p:cNvSpPr/>
          <p:nvPr/>
        </p:nvSpPr>
        <p:spPr>
          <a:xfrm>
            <a:off x="444246" y="6105825"/>
            <a:ext cx="76156" cy="76164"/>
          </a:xfrm>
          <a:prstGeom prst="ellipse">
            <a:avLst/>
          </a:prstGeom>
          <a:solidFill>
            <a:srgbClr val="FFFFFF">
              <a:alpha val="100000"/>
            </a:srgbClr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96" name="Image 80" descr=" "/>
          <p:cNvPicPr>
            <a:picLocks noChangeAspect="1"/>
          </p:cNvPicPr>
          <p:nvPr/>
        </p:nvPicPr>
        <p:blipFill>
          <a:blip r:embed="rId146">
            <a:extLst>
              <a:ext uri="{96DAC541-7B7A-43D3-8B79-37D633B846F1}">
                <asvg:svgBlip xmlns:asvg="http://schemas.microsoft.com/office/drawing/2016/SVG/main" r:embed="rId147"/>
              </a:ext>
            </a:extLst>
          </a:blip>
          <a:stretch>
            <a:fillRect/>
          </a:stretch>
        </p:blipFill>
        <p:spPr>
          <a:xfrm>
            <a:off x="431553" y="6093131"/>
            <a:ext cx="101542" cy="101552"/>
          </a:xfrm>
          <a:prstGeom prst="rect">
            <a:avLst/>
          </a:prstGeom>
        </p:spPr>
      </p:pic>
      <p:sp>
        <p:nvSpPr>
          <p:cNvPr id="97" name="Text 14"/>
          <p:cNvSpPr/>
          <p:nvPr/>
        </p:nvSpPr>
        <p:spPr>
          <a:xfrm>
            <a:off x="2135427" y="1678658"/>
            <a:ext cx="933170" cy="222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368"/>
              </a:lnSpc>
              <a:buNone/>
            </a:pPr>
            <a:r>
              <a:rPr lang="en-US" sz="1056" dirty="0">
                <a:solidFill>
                  <a:srgbClr val="FFFFFF">
                    <a:alpha val="100000"/>
                  </a:srgbClr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Performance</a:t>
            </a:r>
            <a:endParaRPr lang="en-US" sz="1056" dirty="0"/>
          </a:p>
        </p:txBody>
      </p:sp>
      <p:sp>
        <p:nvSpPr>
          <p:cNvPr id="98" name="Text 15"/>
          <p:cNvSpPr/>
          <p:nvPr/>
        </p:nvSpPr>
        <p:spPr>
          <a:xfrm>
            <a:off x="1903911" y="1992962"/>
            <a:ext cx="1713520" cy="8631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900" dirty="0">
                <a:solidFill>
                  <a:srgbClr val="FFFFFF">
                    <a:alpha val="100000"/>
                  </a:srgbClr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Notre moteur IA propriétaire combine analyses avancées, signaux multiples et règles comportementales pour détecter les menaces email.</a:t>
            </a:r>
            <a:endParaRPr lang="en-US" sz="900" dirty="0"/>
          </a:p>
        </p:txBody>
      </p:sp>
      <p:sp>
        <p:nvSpPr>
          <p:cNvPr id="99" name="Text 16"/>
          <p:cNvSpPr/>
          <p:nvPr/>
        </p:nvSpPr>
        <p:spPr>
          <a:xfrm>
            <a:off x="4039338" y="1678658"/>
            <a:ext cx="730087" cy="222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368"/>
              </a:lnSpc>
              <a:buNone/>
            </a:pPr>
            <a:r>
              <a:rPr lang="en-US" sz="1056" dirty="0">
                <a:solidFill>
                  <a:srgbClr val="FFFFFF">
                    <a:alpha val="100000"/>
                  </a:srgbClr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Simplicité</a:t>
            </a:r>
            <a:endParaRPr lang="en-US" sz="1056" dirty="0"/>
          </a:p>
        </p:txBody>
      </p:sp>
      <p:sp>
        <p:nvSpPr>
          <p:cNvPr id="100" name="Text 17"/>
          <p:cNvSpPr/>
          <p:nvPr/>
        </p:nvSpPr>
        <p:spPr>
          <a:xfrm>
            <a:off x="3845901" y="1992962"/>
            <a:ext cx="1180425" cy="8631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900" dirty="0">
                <a:solidFill>
                  <a:srgbClr val="FFFFFF">
                    <a:alpha val="100000"/>
                  </a:srgbClr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Solution clé en main et interface de gestion intuitive, pour une adoption rapide et fluide de la cybersécurité.</a:t>
            </a:r>
            <a:endParaRPr lang="en-US" sz="900" dirty="0"/>
          </a:p>
        </p:txBody>
      </p:sp>
      <p:sp>
        <p:nvSpPr>
          <p:cNvPr id="101" name="Text 18"/>
          <p:cNvSpPr/>
          <p:nvPr/>
        </p:nvSpPr>
        <p:spPr>
          <a:xfrm>
            <a:off x="447292" y="1678658"/>
            <a:ext cx="615852" cy="222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368"/>
              </a:lnSpc>
              <a:buNone/>
            </a:pPr>
            <a:r>
              <a:rPr lang="en-US" sz="1056" dirty="0">
                <a:solidFill>
                  <a:srgbClr val="FFFFFF">
                    <a:alpha val="100000"/>
                  </a:srgbClr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Sécurité</a:t>
            </a:r>
            <a:endParaRPr lang="en-US" sz="1056" dirty="0"/>
          </a:p>
        </p:txBody>
      </p:sp>
      <p:sp>
        <p:nvSpPr>
          <p:cNvPr id="102" name="Text 19"/>
          <p:cNvSpPr/>
          <p:nvPr/>
        </p:nvSpPr>
        <p:spPr>
          <a:xfrm>
            <a:off x="253855" y="1992962"/>
            <a:ext cx="1408894" cy="8631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900" dirty="0">
                <a:solidFill>
                  <a:srgbClr val="FFFFFF">
                    <a:alpha val="100000"/>
                  </a:srgbClr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Protection continue de vos données grâce au blocage des spams, ransomwares, phishing, spearphishing et autres malwares.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0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69631" y="2935366"/>
            <a:ext cx="1377416" cy="222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368"/>
              </a:lnSpc>
              <a:buNone/>
            </a:pPr>
            <a:r>
              <a:rPr lang="en-US" sz="1056" dirty="0">
                <a:solidFill>
                  <a:srgbClr val="FFFFFF">
                    <a:alpha val="100000"/>
                  </a:srgbClr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Plus de contrôle</a:t>
            </a:r>
            <a:endParaRPr lang="en-US" sz="1056" dirty="0"/>
          </a:p>
        </p:txBody>
      </p:sp>
      <p:sp>
        <p:nvSpPr>
          <p:cNvPr id="3" name="Text 1"/>
          <p:cNvSpPr/>
          <p:nvPr/>
        </p:nvSpPr>
        <p:spPr>
          <a:xfrm>
            <a:off x="253855" y="3198894"/>
            <a:ext cx="1713520" cy="8631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900" dirty="0">
                <a:solidFill>
                  <a:srgbClr val="FFFFFF">
                    <a:alpha val="100000"/>
                  </a:srgbClr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Surveillez et gérez votre sécurité avec des alertes en temps réel, des bannières de contrôle des expéditeurs et un suivi détaillé des activités.</a:t>
            </a:r>
            <a:endParaRPr lang="en-US" sz="900" dirty="0"/>
          </a:p>
        </p:txBody>
      </p:sp>
      <p:pic>
        <p:nvPicPr>
          <p:cNvPr id="4" name="Image 0" descr=" 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53855" y="2975162"/>
            <a:ext cx="139552" cy="139839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69631" y="1589800"/>
            <a:ext cx="1542422" cy="222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368"/>
              </a:lnSpc>
              <a:buNone/>
            </a:pPr>
            <a:r>
              <a:rPr lang="en-US" sz="1056" dirty="0">
                <a:solidFill>
                  <a:srgbClr val="FFFFFF">
                    <a:alpha val="100000"/>
                  </a:srgbClr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Plus de puissance</a:t>
            </a:r>
            <a:endParaRPr lang="en-US" sz="1056" dirty="0"/>
          </a:p>
        </p:txBody>
      </p:sp>
      <p:sp>
        <p:nvSpPr>
          <p:cNvPr id="6" name="Text 3"/>
          <p:cNvSpPr/>
          <p:nvPr/>
        </p:nvSpPr>
        <p:spPr>
          <a:xfrm>
            <a:off x="253855" y="1866021"/>
            <a:ext cx="1891219" cy="4950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900" dirty="0">
                <a:solidFill>
                  <a:srgbClr val="FFFFFF">
                    <a:alpha val="100000"/>
                  </a:srgbClr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Filtrage renforcé avec analyses heuristiques avancées et double antivirus pour bloquer les menaces sophistiquées.</a:t>
            </a:r>
            <a:endParaRPr lang="en-US" sz="900" dirty="0"/>
          </a:p>
        </p:txBody>
      </p:sp>
      <p:pic>
        <p:nvPicPr>
          <p:cNvPr id="7" name="Image 1" descr=" "/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58206" y="1629595"/>
            <a:ext cx="130906" cy="139089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3604739" y="2960754"/>
            <a:ext cx="1542422" cy="222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368"/>
              </a:lnSpc>
              <a:buNone/>
            </a:pPr>
            <a:r>
              <a:rPr lang="en-US" sz="1056" dirty="0">
                <a:solidFill>
                  <a:srgbClr val="FFFFFF">
                    <a:alpha val="100000"/>
                  </a:srgbClr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Plus de flexibilité</a:t>
            </a:r>
            <a:endParaRPr lang="en-US" sz="1056" dirty="0"/>
          </a:p>
        </p:txBody>
      </p:sp>
      <p:sp>
        <p:nvSpPr>
          <p:cNvPr id="9" name="Text 5"/>
          <p:cNvSpPr/>
          <p:nvPr/>
        </p:nvSpPr>
        <p:spPr>
          <a:xfrm>
            <a:off x="3401655" y="3224282"/>
            <a:ext cx="1776984" cy="8631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900" dirty="0">
                <a:solidFill>
                  <a:srgbClr val="FFFFFF">
                    <a:alpha val="100000"/>
                  </a:srgbClr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Personnalisez vos paramètres de sécurité selon vos besoins : contrôle granulaire, ajustement des règles de filtrage et gestion par groupe.</a:t>
            </a:r>
            <a:endParaRPr lang="en-US" sz="900" dirty="0"/>
          </a:p>
        </p:txBody>
      </p:sp>
      <p:sp>
        <p:nvSpPr>
          <p:cNvPr id="10" name="Text 6"/>
          <p:cNvSpPr/>
          <p:nvPr/>
        </p:nvSpPr>
        <p:spPr>
          <a:xfrm>
            <a:off x="2944716" y="4522119"/>
            <a:ext cx="1935897" cy="222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368"/>
              </a:lnSpc>
              <a:buNone/>
            </a:pPr>
            <a:r>
              <a:rPr lang="en-US" sz="1056" dirty="0">
                <a:solidFill>
                  <a:srgbClr val="FFFFFF">
                    <a:alpha val="100000"/>
                  </a:srgbClr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Plus de données</a:t>
            </a:r>
            <a:endParaRPr lang="en-US" sz="1056" dirty="0"/>
          </a:p>
        </p:txBody>
      </p:sp>
      <p:sp>
        <p:nvSpPr>
          <p:cNvPr id="11" name="Text 7"/>
          <p:cNvSpPr/>
          <p:nvPr/>
        </p:nvSpPr>
        <p:spPr>
          <a:xfrm>
            <a:off x="2728940" y="4785647"/>
            <a:ext cx="2221230" cy="8631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900" dirty="0">
                <a:solidFill>
                  <a:srgbClr val="FFFFFF">
                    <a:alpha val="100000"/>
                  </a:srgbClr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Accédez à des rapports approfondis, des analyses comportementales, et des informations détaillées pour une meilleure visibilité et prise de décision.</a:t>
            </a:r>
            <a:endParaRPr lang="en-US" sz="900" dirty="0"/>
          </a:p>
        </p:txBody>
      </p:sp>
      <p:pic>
        <p:nvPicPr>
          <p:cNvPr id="12" name="Image 2" descr=" "/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728940" y="4561915"/>
            <a:ext cx="122168" cy="139634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205199" y="636817"/>
            <a:ext cx="4920553" cy="8462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2200"/>
              </a:lnSpc>
              <a:buNone/>
            </a:pPr>
            <a:r>
              <a:rPr lang="en-US" sz="1700" dirty="0">
                <a:solidFill>
                  <a:srgbClr val="FFFFFF">
                    <a:alpha val="100000"/>
                  </a:srgbClr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La solution conçue pour répondre aux exigences de sécurité les plus élevées</a:t>
            </a:r>
            <a:endParaRPr lang="en-US" sz="1700" dirty="0"/>
          </a:p>
        </p:txBody>
      </p:sp>
      <p:pic>
        <p:nvPicPr>
          <p:cNvPr id="14" name="Image 3" descr=" "/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414348" y="3009312"/>
            <a:ext cx="139620" cy="122145"/>
          </a:xfrm>
          <a:prstGeom prst="rect">
            <a:avLst/>
          </a:prstGeom>
        </p:spPr>
      </p:pic>
      <p:sp>
        <p:nvSpPr>
          <p:cNvPr id="15" name="Shape 9"/>
          <p:cNvSpPr/>
          <p:nvPr/>
        </p:nvSpPr>
        <p:spPr>
          <a:xfrm>
            <a:off x="2208537" y="384761"/>
            <a:ext cx="907209" cy="252028"/>
          </a:xfrm>
          <a:prstGeom prst="roundRect">
            <a:avLst>
              <a:gd name="adj" fmla="val 18141"/>
            </a:avLst>
          </a:prstGeom>
          <a:solidFill>
            <a:srgbClr val="1E4FFF">
              <a:alpha val="10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" name="Text 10"/>
          <p:cNvSpPr/>
          <p:nvPr/>
        </p:nvSpPr>
        <p:spPr>
          <a:xfrm>
            <a:off x="2285261" y="360615"/>
            <a:ext cx="752794" cy="29588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985"/>
              </a:lnSpc>
              <a:buNone/>
            </a:pPr>
            <a:r>
              <a:rPr lang="en-US" sz="993" dirty="0">
                <a:solidFill>
                  <a:srgbClr val="FFFFFF">
                    <a:alpha val="100000"/>
                  </a:srgbClr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ADVANCED</a:t>
            </a:r>
            <a:endParaRPr lang="en-US" sz="993" dirty="0"/>
          </a:p>
        </p:txBody>
      </p:sp>
      <p:pic>
        <p:nvPicPr>
          <p:cNvPr id="17" name="Image 4" descr=" "/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254406" y="1542871"/>
            <a:ext cx="2864711" cy="1126750"/>
          </a:xfrm>
          <a:prstGeom prst="rect">
            <a:avLst/>
          </a:prstGeom>
        </p:spPr>
      </p:pic>
      <p:pic>
        <p:nvPicPr>
          <p:cNvPr id="18" name="Image 5" descr=" 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53855" y="4328662"/>
            <a:ext cx="2030839" cy="1332872"/>
          </a:xfrm>
          <a:prstGeom prst="rect">
            <a:avLst/>
          </a:prstGeom>
        </p:spPr>
      </p:pic>
      <p:pic>
        <p:nvPicPr>
          <p:cNvPr id="19" name="Image 6" descr=" "/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253855" y="4328662"/>
            <a:ext cx="2010833" cy="1331040"/>
          </a:xfrm>
          <a:prstGeom prst="rect">
            <a:avLst/>
          </a:prstGeom>
        </p:spPr>
      </p:pic>
      <p:pic>
        <p:nvPicPr>
          <p:cNvPr id="20" name="Image 7" descr=" "/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359940" y="4416449"/>
            <a:ext cx="604851" cy="62786"/>
          </a:xfrm>
          <a:prstGeom prst="rect">
            <a:avLst/>
          </a:prstGeom>
        </p:spPr>
      </p:pic>
      <p:pic>
        <p:nvPicPr>
          <p:cNvPr id="21" name="Image 8" descr=" "/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357368" y="4601035"/>
            <a:ext cx="305264" cy="66538"/>
          </a:xfrm>
          <a:prstGeom prst="rect">
            <a:avLst/>
          </a:prstGeom>
        </p:spPr>
      </p:pic>
      <p:pic>
        <p:nvPicPr>
          <p:cNvPr id="22" name="Image 9" descr=" "/>
          <p:cNvPicPr>
            <a:picLocks noChangeAspect="1"/>
          </p:cNvPicPr>
          <p:nvPr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701119" y="4634715"/>
            <a:ext cx="39975" cy="24096"/>
          </a:xfrm>
          <a:prstGeom prst="rect">
            <a:avLst/>
          </a:prstGeom>
        </p:spPr>
      </p:pic>
      <p:pic>
        <p:nvPicPr>
          <p:cNvPr id="23" name="Image 10" descr=" "/>
          <p:cNvPicPr>
            <a:picLocks noChangeAspect="1"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701119" y="4597576"/>
            <a:ext cx="39975" cy="23971"/>
          </a:xfrm>
          <a:prstGeom prst="rect">
            <a:avLst/>
          </a:prstGeom>
        </p:spPr>
      </p:pic>
      <p:pic>
        <p:nvPicPr>
          <p:cNvPr id="24" name="Image 11" descr=" "/>
          <p:cNvPicPr>
            <a:picLocks noChangeAspect="1"/>
          </p:cNvPicPr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908107" y="4604007"/>
            <a:ext cx="152933" cy="60937"/>
          </a:xfrm>
          <a:prstGeom prst="rect">
            <a:avLst/>
          </a:prstGeom>
        </p:spPr>
      </p:pic>
      <p:pic>
        <p:nvPicPr>
          <p:cNvPr id="25" name="Image 12" descr=" "/>
          <p:cNvPicPr>
            <a:picLocks noChangeAspect="1"/>
          </p:cNvPicPr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1344365" y="4612506"/>
            <a:ext cx="123841" cy="44403"/>
          </a:xfrm>
          <a:prstGeom prst="rect">
            <a:avLst/>
          </a:prstGeom>
        </p:spPr>
      </p:pic>
      <p:pic>
        <p:nvPicPr>
          <p:cNvPr id="26" name="Image 13" descr=" "/>
          <p:cNvPicPr>
            <a:picLocks noChangeAspect="1"/>
          </p:cNvPicPr>
          <p:nvPr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355118" y="4729226"/>
            <a:ext cx="1779370" cy="4534"/>
          </a:xfrm>
          <a:prstGeom prst="rect">
            <a:avLst/>
          </a:prstGeom>
        </p:spPr>
      </p:pic>
      <p:pic>
        <p:nvPicPr>
          <p:cNvPr id="27" name="Image 14" descr=" "/>
          <p:cNvPicPr>
            <a:picLocks noChangeAspect="1"/>
          </p:cNvPicPr>
          <p:nvPr/>
        </p:nvPicPr>
        <p:blipFill>
          <a:blip r:embed="rId30">
            <a:extLst>
              <a:ext uri="{96DAC541-7B7A-43D3-8B79-37D633B846F1}">
                <asvg:svgBlip xmlns:asvg="http://schemas.microsoft.com/office/drawing/2016/SVG/main" r:embed="rId31"/>
              </a:ext>
            </a:extLst>
          </a:blip>
          <a:stretch>
            <a:fillRect/>
          </a:stretch>
        </p:blipFill>
        <p:spPr>
          <a:xfrm>
            <a:off x="1512432" y="4652553"/>
            <a:ext cx="39975" cy="24094"/>
          </a:xfrm>
          <a:prstGeom prst="rect">
            <a:avLst/>
          </a:prstGeom>
        </p:spPr>
      </p:pic>
      <p:pic>
        <p:nvPicPr>
          <p:cNvPr id="28" name="Image 15" descr=" "/>
          <p:cNvPicPr>
            <a:picLocks noChangeAspect="1"/>
          </p:cNvPicPr>
          <p:nvPr/>
        </p:nvPicPr>
        <p:blipFill>
          <a:blip r:embed="rId32">
            <a:extLs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1512432" y="4615413"/>
            <a:ext cx="39975" cy="23970"/>
          </a:xfrm>
          <a:prstGeom prst="rect">
            <a:avLst/>
          </a:prstGeom>
        </p:spPr>
      </p:pic>
      <p:pic>
        <p:nvPicPr>
          <p:cNvPr id="29" name="Image 16" descr=" "/>
          <p:cNvPicPr>
            <a:picLocks noChangeAspect="1"/>
          </p:cNvPicPr>
          <p:nvPr/>
        </p:nvPicPr>
        <p:blipFill>
          <a:blip r:embed="rId34">
            <a:extLst>
              <a:ext uri="{96DAC541-7B7A-43D3-8B79-37D633B846F1}">
                <asvg:svgBlip xmlns:asvg="http://schemas.microsoft.com/office/drawing/2016/SVG/main" r:embed="rId35"/>
              </a:ext>
            </a:extLst>
          </a:blip>
          <a:stretch>
            <a:fillRect/>
          </a:stretch>
        </p:blipFill>
        <p:spPr>
          <a:xfrm>
            <a:off x="1127764" y="4647654"/>
            <a:ext cx="39975" cy="24096"/>
          </a:xfrm>
          <a:prstGeom prst="rect">
            <a:avLst/>
          </a:prstGeom>
        </p:spPr>
      </p:pic>
      <p:pic>
        <p:nvPicPr>
          <p:cNvPr id="30" name="Image 17" descr=" "/>
          <p:cNvPicPr>
            <a:picLocks noChangeAspect="1"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36"/>
              </a:ext>
            </a:extLst>
          </a:blip>
          <a:stretch>
            <a:fillRect/>
          </a:stretch>
        </p:blipFill>
        <p:spPr>
          <a:xfrm>
            <a:off x="1127764" y="4610516"/>
            <a:ext cx="39975" cy="23970"/>
          </a:xfrm>
          <a:prstGeom prst="rect">
            <a:avLst/>
          </a:prstGeom>
        </p:spPr>
      </p:pic>
      <p:pic>
        <p:nvPicPr>
          <p:cNvPr id="31" name="Image 18" descr=" "/>
          <p:cNvPicPr>
            <a:picLocks noChangeAspect="1"/>
          </p:cNvPicPr>
          <p:nvPr/>
        </p:nvPicPr>
        <p:blipFill>
          <a:blip r:embed="rId37">
            <a:extLst>
              <a:ext uri="{96DAC541-7B7A-43D3-8B79-37D633B846F1}">
                <asvg:svgBlip xmlns:asvg="http://schemas.microsoft.com/office/drawing/2016/SVG/main" r:embed="rId38"/>
              </a:ext>
            </a:extLst>
          </a:blip>
          <a:stretch>
            <a:fillRect/>
          </a:stretch>
        </p:blipFill>
        <p:spPr>
          <a:xfrm>
            <a:off x="355118" y="4946243"/>
            <a:ext cx="1779370" cy="4534"/>
          </a:xfrm>
          <a:prstGeom prst="rect">
            <a:avLst/>
          </a:prstGeom>
        </p:spPr>
      </p:pic>
      <p:pic>
        <p:nvPicPr>
          <p:cNvPr id="32" name="Image 19" descr=" "/>
          <p:cNvPicPr>
            <a:picLocks noChangeAspect="1"/>
          </p:cNvPicPr>
          <p:nvPr/>
        </p:nvPicPr>
        <p:blipFill>
          <a:blip r:embed="rId39">
            <a:extLst>
              <a:ext uri="{96DAC541-7B7A-43D3-8B79-37D633B846F1}">
                <asvg:svgBlip xmlns:asvg="http://schemas.microsoft.com/office/drawing/2016/SVG/main" r:embed="rId40"/>
              </a:ext>
            </a:extLst>
          </a:blip>
          <a:stretch>
            <a:fillRect/>
          </a:stretch>
        </p:blipFill>
        <p:spPr>
          <a:xfrm>
            <a:off x="456381" y="4820567"/>
            <a:ext cx="202526" cy="28936"/>
          </a:xfrm>
          <a:prstGeom prst="rect">
            <a:avLst/>
          </a:prstGeom>
        </p:spPr>
      </p:pic>
      <p:pic>
        <p:nvPicPr>
          <p:cNvPr id="33" name="Image 20" descr=" "/>
          <p:cNvPicPr>
            <a:picLocks noChangeAspect="1"/>
          </p:cNvPicPr>
          <p:nvPr/>
        </p:nvPicPr>
        <p:blipFill>
          <a:blip r:embed="rId41">
            <a:extLst>
              <a:ext uri="{96DAC541-7B7A-43D3-8B79-37D633B846F1}">
                <asvg:svgBlip xmlns:asvg="http://schemas.microsoft.com/office/drawing/2016/SVG/main" r:embed="rId42"/>
              </a:ext>
            </a:extLst>
          </a:blip>
          <a:stretch>
            <a:fillRect/>
          </a:stretch>
        </p:blipFill>
        <p:spPr>
          <a:xfrm>
            <a:off x="904841" y="4820567"/>
            <a:ext cx="231463" cy="28936"/>
          </a:xfrm>
          <a:prstGeom prst="rect">
            <a:avLst/>
          </a:prstGeom>
        </p:spPr>
      </p:pic>
      <p:pic>
        <p:nvPicPr>
          <p:cNvPr id="34" name="Image 21" descr=" "/>
          <p:cNvPicPr>
            <a:picLocks noChangeAspect="1"/>
          </p:cNvPicPr>
          <p:nvPr/>
        </p:nvPicPr>
        <p:blipFill>
          <a:blip r:embed="rId41">
            <a:extLst>
              <a:ext uri="{96DAC541-7B7A-43D3-8B79-37D633B846F1}">
                <asvg:svgBlip xmlns:asvg="http://schemas.microsoft.com/office/drawing/2016/SVG/main" r:embed="rId43"/>
              </a:ext>
            </a:extLst>
          </a:blip>
          <a:stretch>
            <a:fillRect/>
          </a:stretch>
        </p:blipFill>
        <p:spPr>
          <a:xfrm>
            <a:off x="1338830" y="4820567"/>
            <a:ext cx="231463" cy="28936"/>
          </a:xfrm>
          <a:prstGeom prst="rect">
            <a:avLst/>
          </a:prstGeom>
        </p:spPr>
      </p:pic>
      <p:pic>
        <p:nvPicPr>
          <p:cNvPr id="35" name="Image 22" descr=" "/>
          <p:cNvPicPr>
            <a:picLocks noChangeAspect="1"/>
          </p:cNvPicPr>
          <p:nvPr/>
        </p:nvPicPr>
        <p:blipFill>
          <a:blip r:embed="rId44">
            <a:extLst>
              <a:ext uri="{96DAC541-7B7A-43D3-8B79-37D633B846F1}">
                <asvg:svgBlip xmlns:asvg="http://schemas.microsoft.com/office/drawing/2016/SVG/main" r:embed="rId45"/>
              </a:ext>
            </a:extLst>
          </a:blip>
          <a:stretch>
            <a:fillRect/>
          </a:stretch>
        </p:blipFill>
        <p:spPr>
          <a:xfrm>
            <a:off x="1816686" y="4805084"/>
            <a:ext cx="59590" cy="59718"/>
          </a:xfrm>
          <a:prstGeom prst="rect">
            <a:avLst/>
          </a:prstGeom>
        </p:spPr>
      </p:pic>
      <p:pic>
        <p:nvPicPr>
          <p:cNvPr id="36" name="Image 23" descr=" "/>
          <p:cNvPicPr>
            <a:picLocks noChangeAspect="1"/>
          </p:cNvPicPr>
          <p:nvPr/>
        </p:nvPicPr>
        <p:blipFill>
          <a:blip r:embed="rId46">
            <a:extLst>
              <a:ext uri="{96DAC541-7B7A-43D3-8B79-37D633B846F1}">
                <asvg:svgBlip xmlns:asvg="http://schemas.microsoft.com/office/drawing/2016/SVG/main" r:embed="rId47"/>
              </a:ext>
            </a:extLst>
          </a:blip>
          <a:stretch>
            <a:fillRect/>
          </a:stretch>
        </p:blipFill>
        <p:spPr>
          <a:xfrm>
            <a:off x="1933524" y="4805084"/>
            <a:ext cx="59708" cy="59718"/>
          </a:xfrm>
          <a:prstGeom prst="rect">
            <a:avLst/>
          </a:prstGeom>
        </p:spPr>
      </p:pic>
      <p:pic>
        <p:nvPicPr>
          <p:cNvPr id="37" name="Image 24" descr=" "/>
          <p:cNvPicPr>
            <a:picLocks noChangeAspect="1"/>
          </p:cNvPicPr>
          <p:nvPr/>
        </p:nvPicPr>
        <p:blipFill>
          <a:blip r:embed="rId48">
            <a:extLst>
              <a:ext uri="{96DAC541-7B7A-43D3-8B79-37D633B846F1}">
                <asvg:svgBlip xmlns:asvg="http://schemas.microsoft.com/office/drawing/2016/SVG/main" r:embed="rId49"/>
              </a:ext>
            </a:extLst>
          </a:blip>
          <a:stretch>
            <a:fillRect/>
          </a:stretch>
        </p:blipFill>
        <p:spPr>
          <a:xfrm>
            <a:off x="2046581" y="4808816"/>
            <a:ext cx="67120" cy="52254"/>
          </a:xfrm>
          <a:prstGeom prst="rect">
            <a:avLst/>
          </a:prstGeom>
        </p:spPr>
      </p:pic>
      <p:pic>
        <p:nvPicPr>
          <p:cNvPr id="38" name="Image 25" descr=" "/>
          <p:cNvPicPr>
            <a:picLocks noChangeAspect="1"/>
          </p:cNvPicPr>
          <p:nvPr/>
        </p:nvPicPr>
        <p:blipFill>
          <a:blip r:embed="rId50">
            <a:extLst>
              <a:ext uri="{96DAC541-7B7A-43D3-8B79-37D633B846F1}">
                <asvg:svgBlip xmlns:asvg="http://schemas.microsoft.com/office/drawing/2016/SVG/main" r:embed="rId51"/>
              </a:ext>
            </a:extLst>
          </a:blip>
          <a:stretch>
            <a:fillRect/>
          </a:stretch>
        </p:blipFill>
        <p:spPr>
          <a:xfrm>
            <a:off x="354405" y="5169034"/>
            <a:ext cx="1777610" cy="4534"/>
          </a:xfrm>
          <a:prstGeom prst="rect">
            <a:avLst/>
          </a:prstGeom>
        </p:spPr>
      </p:pic>
      <p:pic>
        <p:nvPicPr>
          <p:cNvPr id="39" name="Image 26" descr=" "/>
          <p:cNvPicPr>
            <a:picLocks noChangeAspect="1"/>
          </p:cNvPicPr>
          <p:nvPr/>
        </p:nvPicPr>
        <p:blipFill>
          <a:blip r:embed="rId52">
            <a:extLst>
              <a:ext uri="{96DAC541-7B7A-43D3-8B79-37D633B846F1}">
                <asvg:svgBlip xmlns:asvg="http://schemas.microsoft.com/office/drawing/2016/SVG/main" r:embed="rId53"/>
              </a:ext>
            </a:extLst>
          </a:blip>
          <a:stretch>
            <a:fillRect/>
          </a:stretch>
        </p:blipFill>
        <p:spPr>
          <a:xfrm>
            <a:off x="455458" y="5047448"/>
            <a:ext cx="278038" cy="35684"/>
          </a:xfrm>
          <a:prstGeom prst="rect">
            <a:avLst/>
          </a:prstGeom>
        </p:spPr>
      </p:pic>
      <p:pic>
        <p:nvPicPr>
          <p:cNvPr id="40" name="Image 27" descr=" "/>
          <p:cNvPicPr>
            <a:picLocks noChangeAspect="1"/>
          </p:cNvPicPr>
          <p:nvPr/>
        </p:nvPicPr>
        <p:blipFill>
          <a:blip r:embed="rId54">
            <a:extLst>
              <a:ext uri="{96DAC541-7B7A-43D3-8B79-37D633B846F1}">
                <asvg:svgBlip xmlns:asvg="http://schemas.microsoft.com/office/drawing/2016/SVG/main" r:embed="rId55"/>
              </a:ext>
            </a:extLst>
          </a:blip>
          <a:stretch>
            <a:fillRect/>
          </a:stretch>
        </p:blipFill>
        <p:spPr>
          <a:xfrm>
            <a:off x="906558" y="5051180"/>
            <a:ext cx="249244" cy="32116"/>
          </a:xfrm>
          <a:prstGeom prst="rect">
            <a:avLst/>
          </a:prstGeom>
        </p:spPr>
      </p:pic>
      <p:pic>
        <p:nvPicPr>
          <p:cNvPr id="41" name="Image 28" descr=" "/>
          <p:cNvPicPr>
            <a:picLocks noChangeAspect="1"/>
          </p:cNvPicPr>
          <p:nvPr/>
        </p:nvPicPr>
        <p:blipFill>
          <a:blip r:embed="rId56">
            <a:extLst>
              <a:ext uri="{96DAC541-7B7A-43D3-8B79-37D633B846F1}">
                <asvg:svgBlip xmlns:asvg="http://schemas.microsoft.com/office/drawing/2016/SVG/main" r:embed="rId57"/>
              </a:ext>
            </a:extLst>
          </a:blip>
          <a:stretch>
            <a:fillRect/>
          </a:stretch>
        </p:blipFill>
        <p:spPr>
          <a:xfrm>
            <a:off x="1338830" y="5053525"/>
            <a:ext cx="301837" cy="32151"/>
          </a:xfrm>
          <a:prstGeom prst="rect">
            <a:avLst/>
          </a:prstGeom>
        </p:spPr>
      </p:pic>
      <p:pic>
        <p:nvPicPr>
          <p:cNvPr id="42" name="Image 29" descr=" "/>
          <p:cNvPicPr>
            <a:picLocks noChangeAspect="1"/>
          </p:cNvPicPr>
          <p:nvPr/>
        </p:nvPicPr>
        <p:blipFill>
          <a:blip r:embed="rId58">
            <a:extLst>
              <a:ext uri="{96DAC541-7B7A-43D3-8B79-37D633B846F1}">
                <asvg:svgBlip xmlns:asvg="http://schemas.microsoft.com/office/drawing/2016/SVG/main" r:embed="rId59"/>
              </a:ext>
            </a:extLst>
          </a:blip>
          <a:stretch>
            <a:fillRect/>
          </a:stretch>
        </p:blipFill>
        <p:spPr>
          <a:xfrm>
            <a:off x="1820535" y="5047441"/>
            <a:ext cx="59590" cy="59719"/>
          </a:xfrm>
          <a:prstGeom prst="rect">
            <a:avLst/>
          </a:prstGeom>
        </p:spPr>
      </p:pic>
      <p:pic>
        <p:nvPicPr>
          <p:cNvPr id="43" name="Image 30" descr=" "/>
          <p:cNvPicPr>
            <a:picLocks noChangeAspect="1"/>
          </p:cNvPicPr>
          <p:nvPr/>
        </p:nvPicPr>
        <p:blipFill>
          <a:blip r:embed="rId60">
            <a:extLst>
              <a:ext uri="{96DAC541-7B7A-43D3-8B79-37D633B846F1}">
                <asvg:svgBlip xmlns:asvg="http://schemas.microsoft.com/office/drawing/2016/SVG/main" r:embed="rId61"/>
              </a:ext>
            </a:extLst>
          </a:blip>
          <a:stretch>
            <a:fillRect/>
          </a:stretch>
        </p:blipFill>
        <p:spPr>
          <a:xfrm>
            <a:off x="1937372" y="5047441"/>
            <a:ext cx="59708" cy="59719"/>
          </a:xfrm>
          <a:prstGeom prst="rect">
            <a:avLst/>
          </a:prstGeom>
        </p:spPr>
      </p:pic>
      <p:pic>
        <p:nvPicPr>
          <p:cNvPr id="44" name="Image 31" descr=" "/>
          <p:cNvPicPr>
            <a:picLocks noChangeAspect="1"/>
          </p:cNvPicPr>
          <p:nvPr/>
        </p:nvPicPr>
        <p:blipFill>
          <a:blip r:embed="rId62">
            <a:extLst>
              <a:ext uri="{96DAC541-7B7A-43D3-8B79-37D633B846F1}">
                <asvg:svgBlip xmlns:asvg="http://schemas.microsoft.com/office/drawing/2016/SVG/main" r:embed="rId63"/>
              </a:ext>
            </a:extLst>
          </a:blip>
          <a:stretch>
            <a:fillRect/>
          </a:stretch>
        </p:blipFill>
        <p:spPr>
          <a:xfrm>
            <a:off x="2050436" y="5051173"/>
            <a:ext cx="67114" cy="52254"/>
          </a:xfrm>
          <a:prstGeom prst="rect">
            <a:avLst/>
          </a:prstGeom>
        </p:spPr>
      </p:pic>
      <p:pic>
        <p:nvPicPr>
          <p:cNvPr id="45" name="Image 32" descr=" "/>
          <p:cNvPicPr>
            <a:picLocks noChangeAspect="1"/>
          </p:cNvPicPr>
          <p:nvPr/>
        </p:nvPicPr>
        <p:blipFill>
          <a:blip r:embed="rId64">
            <a:extLst>
              <a:ext uri="{96DAC541-7B7A-43D3-8B79-37D633B846F1}">
                <asvg:svgBlip xmlns:asvg="http://schemas.microsoft.com/office/drawing/2016/SVG/main" r:embed="rId65"/>
              </a:ext>
            </a:extLst>
          </a:blip>
          <a:stretch>
            <a:fillRect/>
          </a:stretch>
        </p:blipFill>
        <p:spPr>
          <a:xfrm>
            <a:off x="354405" y="5397627"/>
            <a:ext cx="1786720" cy="4534"/>
          </a:xfrm>
          <a:prstGeom prst="rect">
            <a:avLst/>
          </a:prstGeom>
        </p:spPr>
      </p:pic>
      <p:pic>
        <p:nvPicPr>
          <p:cNvPr id="46" name="Image 33" descr=" "/>
          <p:cNvPicPr>
            <a:picLocks noChangeAspect="1"/>
          </p:cNvPicPr>
          <p:nvPr/>
        </p:nvPicPr>
        <p:blipFill>
          <a:blip r:embed="rId66">
            <a:extLst>
              <a:ext uri="{96DAC541-7B7A-43D3-8B79-37D633B846F1}">
                <asvg:svgBlip xmlns:asvg="http://schemas.microsoft.com/office/drawing/2016/SVG/main" r:embed="rId67"/>
              </a:ext>
            </a:extLst>
          </a:blip>
          <a:stretch>
            <a:fillRect/>
          </a:stretch>
        </p:blipFill>
        <p:spPr>
          <a:xfrm>
            <a:off x="452966" y="5273287"/>
            <a:ext cx="316990" cy="34294"/>
          </a:xfrm>
          <a:prstGeom prst="rect">
            <a:avLst/>
          </a:prstGeom>
        </p:spPr>
      </p:pic>
      <p:pic>
        <p:nvPicPr>
          <p:cNvPr id="47" name="Image 34" descr=" "/>
          <p:cNvPicPr>
            <a:picLocks noChangeAspect="1"/>
          </p:cNvPicPr>
          <p:nvPr/>
        </p:nvPicPr>
        <p:blipFill>
          <a:blip r:embed="rId68">
            <a:extLst>
              <a:ext uri="{96DAC541-7B7A-43D3-8B79-37D633B846F1}">
                <asvg:svgBlip xmlns:asvg="http://schemas.microsoft.com/office/drawing/2016/SVG/main" r:embed="rId69"/>
              </a:ext>
            </a:extLst>
          </a:blip>
          <a:stretch>
            <a:fillRect/>
          </a:stretch>
        </p:blipFill>
        <p:spPr>
          <a:xfrm>
            <a:off x="909669" y="5267632"/>
            <a:ext cx="338793" cy="34294"/>
          </a:xfrm>
          <a:prstGeom prst="rect">
            <a:avLst/>
          </a:prstGeom>
        </p:spPr>
      </p:pic>
      <p:pic>
        <p:nvPicPr>
          <p:cNvPr id="48" name="Image 35" descr=" "/>
          <p:cNvPicPr>
            <a:picLocks noChangeAspect="1"/>
          </p:cNvPicPr>
          <p:nvPr/>
        </p:nvPicPr>
        <p:blipFill>
          <a:blip r:embed="rId70">
            <a:extLst>
              <a:ext uri="{96DAC541-7B7A-43D3-8B79-37D633B846F1}">
                <asvg:svgBlip xmlns:asvg="http://schemas.microsoft.com/office/drawing/2016/SVG/main" r:embed="rId71"/>
              </a:ext>
            </a:extLst>
          </a:blip>
          <a:stretch>
            <a:fillRect/>
          </a:stretch>
        </p:blipFill>
        <p:spPr>
          <a:xfrm>
            <a:off x="1338830" y="5277219"/>
            <a:ext cx="234078" cy="34294"/>
          </a:xfrm>
          <a:prstGeom prst="rect">
            <a:avLst/>
          </a:prstGeom>
        </p:spPr>
      </p:pic>
      <p:pic>
        <p:nvPicPr>
          <p:cNvPr id="49" name="Image 36" descr=" "/>
          <p:cNvPicPr>
            <a:picLocks noChangeAspect="1"/>
          </p:cNvPicPr>
          <p:nvPr/>
        </p:nvPicPr>
        <p:blipFill>
          <a:blip r:embed="rId72">
            <a:extLst>
              <a:ext uri="{96DAC541-7B7A-43D3-8B79-37D633B846F1}">
                <asvg:svgBlip xmlns:asvg="http://schemas.microsoft.com/office/drawing/2016/SVG/main" r:embed="rId73"/>
              </a:ext>
            </a:extLst>
          </a:blip>
          <a:stretch>
            <a:fillRect/>
          </a:stretch>
        </p:blipFill>
        <p:spPr>
          <a:xfrm>
            <a:off x="1820535" y="5266727"/>
            <a:ext cx="59590" cy="59719"/>
          </a:xfrm>
          <a:prstGeom prst="rect">
            <a:avLst/>
          </a:prstGeom>
        </p:spPr>
      </p:pic>
      <p:pic>
        <p:nvPicPr>
          <p:cNvPr id="50" name="Image 37" descr=" "/>
          <p:cNvPicPr>
            <a:picLocks noChangeAspect="1"/>
          </p:cNvPicPr>
          <p:nvPr/>
        </p:nvPicPr>
        <p:blipFill>
          <a:blip r:embed="rId74">
            <a:extLst>
              <a:ext uri="{96DAC541-7B7A-43D3-8B79-37D633B846F1}">
                <asvg:svgBlip xmlns:asvg="http://schemas.microsoft.com/office/drawing/2016/SVG/main" r:embed="rId75"/>
              </a:ext>
            </a:extLst>
          </a:blip>
          <a:stretch>
            <a:fillRect/>
          </a:stretch>
        </p:blipFill>
        <p:spPr>
          <a:xfrm>
            <a:off x="1937372" y="5266727"/>
            <a:ext cx="59708" cy="59719"/>
          </a:xfrm>
          <a:prstGeom prst="rect">
            <a:avLst/>
          </a:prstGeom>
        </p:spPr>
      </p:pic>
      <p:pic>
        <p:nvPicPr>
          <p:cNvPr id="51" name="Image 38" descr=" "/>
          <p:cNvPicPr>
            <a:picLocks noChangeAspect="1"/>
          </p:cNvPicPr>
          <p:nvPr/>
        </p:nvPicPr>
        <p:blipFill>
          <a:blip r:embed="rId76">
            <a:extLst>
              <a:ext uri="{96DAC541-7B7A-43D3-8B79-37D633B846F1}">
                <asvg:svgBlip xmlns:asvg="http://schemas.microsoft.com/office/drawing/2016/SVG/main" r:embed="rId77"/>
              </a:ext>
            </a:extLst>
          </a:blip>
          <a:stretch>
            <a:fillRect/>
          </a:stretch>
        </p:blipFill>
        <p:spPr>
          <a:xfrm>
            <a:off x="2050436" y="5270461"/>
            <a:ext cx="67114" cy="52254"/>
          </a:xfrm>
          <a:prstGeom prst="rect">
            <a:avLst/>
          </a:prstGeom>
        </p:spPr>
      </p:pic>
      <p:pic>
        <p:nvPicPr>
          <p:cNvPr id="52" name="Image 39" descr=" "/>
          <p:cNvPicPr>
            <a:picLocks noChangeAspect="1"/>
          </p:cNvPicPr>
          <p:nvPr/>
        </p:nvPicPr>
        <p:blipFill>
          <a:blip r:embed="rId78">
            <a:extLst>
              <a:ext uri="{96DAC541-7B7A-43D3-8B79-37D633B846F1}">
                <asvg:svgBlip xmlns:asvg="http://schemas.microsoft.com/office/drawing/2016/SVG/main" r:embed="rId79"/>
              </a:ext>
            </a:extLst>
          </a:blip>
          <a:stretch>
            <a:fillRect/>
          </a:stretch>
        </p:blipFill>
        <p:spPr>
          <a:xfrm>
            <a:off x="452966" y="5498343"/>
            <a:ext cx="367129" cy="32150"/>
          </a:xfrm>
          <a:prstGeom prst="rect">
            <a:avLst/>
          </a:prstGeom>
        </p:spPr>
      </p:pic>
      <p:pic>
        <p:nvPicPr>
          <p:cNvPr id="53" name="Image 40" descr=" "/>
          <p:cNvPicPr>
            <a:picLocks noChangeAspect="1"/>
          </p:cNvPicPr>
          <p:nvPr/>
        </p:nvPicPr>
        <p:blipFill>
          <a:blip r:embed="rId80">
            <a:extLst>
              <a:ext uri="{96DAC541-7B7A-43D3-8B79-37D633B846F1}">
                <asvg:svgBlip xmlns:asvg="http://schemas.microsoft.com/office/drawing/2016/SVG/main" r:embed="rId81"/>
              </a:ext>
            </a:extLst>
          </a:blip>
          <a:stretch>
            <a:fillRect/>
          </a:stretch>
        </p:blipFill>
        <p:spPr>
          <a:xfrm>
            <a:off x="906558" y="5493860"/>
            <a:ext cx="346404" cy="32117"/>
          </a:xfrm>
          <a:prstGeom prst="rect">
            <a:avLst/>
          </a:prstGeom>
        </p:spPr>
      </p:pic>
      <p:pic>
        <p:nvPicPr>
          <p:cNvPr id="54" name="Image 41" descr=" "/>
          <p:cNvPicPr>
            <a:picLocks noChangeAspect="1"/>
          </p:cNvPicPr>
          <p:nvPr/>
        </p:nvPicPr>
        <p:blipFill>
          <a:blip r:embed="rId82">
            <a:extLst>
              <a:ext uri="{96DAC541-7B7A-43D3-8B79-37D633B846F1}">
                <asvg:svgBlip xmlns:asvg="http://schemas.microsoft.com/office/drawing/2016/SVG/main" r:embed="rId83"/>
              </a:ext>
            </a:extLst>
          </a:blip>
          <a:stretch>
            <a:fillRect/>
          </a:stretch>
        </p:blipFill>
        <p:spPr>
          <a:xfrm>
            <a:off x="1338830" y="5502025"/>
            <a:ext cx="320312" cy="32151"/>
          </a:xfrm>
          <a:prstGeom prst="rect">
            <a:avLst/>
          </a:prstGeom>
        </p:spPr>
      </p:pic>
      <p:pic>
        <p:nvPicPr>
          <p:cNvPr id="55" name="Image 42" descr=" "/>
          <p:cNvPicPr>
            <a:picLocks noChangeAspect="1"/>
          </p:cNvPicPr>
          <p:nvPr/>
        </p:nvPicPr>
        <p:blipFill>
          <a:blip r:embed="rId72">
            <a:extLst>
              <a:ext uri="{96DAC541-7B7A-43D3-8B79-37D633B846F1}">
                <asvg:svgBlip xmlns:asvg="http://schemas.microsoft.com/office/drawing/2016/SVG/main" r:embed="rId84"/>
              </a:ext>
            </a:extLst>
          </a:blip>
          <a:stretch>
            <a:fillRect/>
          </a:stretch>
        </p:blipFill>
        <p:spPr>
          <a:xfrm>
            <a:off x="1820535" y="5490123"/>
            <a:ext cx="59590" cy="59719"/>
          </a:xfrm>
          <a:prstGeom prst="rect">
            <a:avLst/>
          </a:prstGeom>
        </p:spPr>
      </p:pic>
      <p:pic>
        <p:nvPicPr>
          <p:cNvPr id="56" name="Image 43" descr=" "/>
          <p:cNvPicPr>
            <a:picLocks noChangeAspect="1"/>
          </p:cNvPicPr>
          <p:nvPr/>
        </p:nvPicPr>
        <p:blipFill>
          <a:blip r:embed="rId85">
            <a:extLst>
              <a:ext uri="{96DAC541-7B7A-43D3-8B79-37D633B846F1}">
                <asvg:svgBlip xmlns:asvg="http://schemas.microsoft.com/office/drawing/2016/SVG/main" r:embed="rId86"/>
              </a:ext>
            </a:extLst>
          </a:blip>
          <a:stretch>
            <a:fillRect/>
          </a:stretch>
        </p:blipFill>
        <p:spPr>
          <a:xfrm>
            <a:off x="1937372" y="5490123"/>
            <a:ext cx="59708" cy="59719"/>
          </a:xfrm>
          <a:prstGeom prst="rect">
            <a:avLst/>
          </a:prstGeom>
        </p:spPr>
      </p:pic>
      <p:pic>
        <p:nvPicPr>
          <p:cNvPr id="57" name="Image 44" descr=" "/>
          <p:cNvPicPr>
            <a:picLocks noChangeAspect="1"/>
          </p:cNvPicPr>
          <p:nvPr/>
        </p:nvPicPr>
        <p:blipFill>
          <a:blip r:embed="rId87">
            <a:extLst>
              <a:ext uri="{96DAC541-7B7A-43D3-8B79-37D633B846F1}">
                <asvg:svgBlip xmlns:asvg="http://schemas.microsoft.com/office/drawing/2016/SVG/main" r:embed="rId88"/>
              </a:ext>
            </a:extLst>
          </a:blip>
          <a:stretch>
            <a:fillRect/>
          </a:stretch>
        </p:blipFill>
        <p:spPr>
          <a:xfrm>
            <a:off x="2050436" y="5493857"/>
            <a:ext cx="67114" cy="52254"/>
          </a:xfrm>
          <a:prstGeom prst="rect">
            <a:avLst/>
          </a:prstGeom>
        </p:spPr>
      </p:pic>
      <p:pic>
        <p:nvPicPr>
          <p:cNvPr id="58" name="Image 45" descr=" "/>
          <p:cNvPicPr>
            <a:picLocks noChangeAspect="1"/>
          </p:cNvPicPr>
          <p:nvPr/>
        </p:nvPicPr>
        <p:blipFill>
          <a:blip r:embed="rId89"/>
          <a:stretch>
            <a:fillRect/>
          </a:stretch>
        </p:blipFill>
        <p:spPr>
          <a:xfrm>
            <a:off x="2170459" y="2805379"/>
            <a:ext cx="1066190" cy="1332872"/>
          </a:xfrm>
          <a:prstGeom prst="rect">
            <a:avLst/>
          </a:prstGeom>
        </p:spPr>
      </p:pic>
      <p:pic>
        <p:nvPicPr>
          <p:cNvPr id="59" name="Image 46" descr=" "/>
          <p:cNvPicPr>
            <a:picLocks noChangeAspect="1"/>
          </p:cNvPicPr>
          <p:nvPr/>
        </p:nvPicPr>
        <p:blipFill>
          <a:blip r:embed="rId90">
            <a:extLst>
              <a:ext uri="{96DAC541-7B7A-43D3-8B79-37D633B846F1}">
                <asvg:svgBlip xmlns:asvg="http://schemas.microsoft.com/office/drawing/2016/SVG/main" r:embed="rId91"/>
              </a:ext>
            </a:extLst>
          </a:blip>
          <a:stretch>
            <a:fillRect/>
          </a:stretch>
        </p:blipFill>
        <p:spPr>
          <a:xfrm>
            <a:off x="2170459" y="2805379"/>
            <a:ext cx="1056045" cy="1331039"/>
          </a:xfrm>
          <a:prstGeom prst="rect">
            <a:avLst/>
          </a:prstGeom>
        </p:spPr>
      </p:pic>
      <p:pic>
        <p:nvPicPr>
          <p:cNvPr id="60" name="Image 47" descr=" "/>
          <p:cNvPicPr>
            <a:picLocks noChangeAspect="1"/>
          </p:cNvPicPr>
          <p:nvPr/>
        </p:nvPicPr>
        <p:blipFill>
          <a:blip r:embed="rId92">
            <a:extLst>
              <a:ext uri="{96DAC541-7B7A-43D3-8B79-37D633B846F1}">
                <asvg:svgBlip xmlns:asvg="http://schemas.microsoft.com/office/drawing/2016/SVG/main" r:embed="rId93"/>
              </a:ext>
            </a:extLst>
          </a:blip>
          <a:stretch>
            <a:fillRect/>
          </a:stretch>
        </p:blipFill>
        <p:spPr>
          <a:xfrm>
            <a:off x="2286981" y="2896793"/>
            <a:ext cx="808450" cy="54445"/>
          </a:xfrm>
          <a:prstGeom prst="rect">
            <a:avLst/>
          </a:prstGeom>
        </p:spPr>
      </p:pic>
      <p:pic>
        <p:nvPicPr>
          <p:cNvPr id="61" name="Image 48" descr=" "/>
          <p:cNvPicPr>
            <a:picLocks noChangeAspect="1"/>
          </p:cNvPicPr>
          <p:nvPr/>
        </p:nvPicPr>
        <p:blipFill>
          <a:blip r:embed="rId94">
            <a:extLst>
              <a:ext uri="{96DAC541-7B7A-43D3-8B79-37D633B846F1}">
                <asvg:svgBlip xmlns:asvg="http://schemas.microsoft.com/office/drawing/2016/SVG/main" r:embed="rId95"/>
              </a:ext>
            </a:extLst>
          </a:blip>
          <a:stretch>
            <a:fillRect/>
          </a:stretch>
        </p:blipFill>
        <p:spPr>
          <a:xfrm>
            <a:off x="2782741" y="3316989"/>
            <a:ext cx="79131" cy="64138"/>
          </a:xfrm>
          <a:prstGeom prst="rect">
            <a:avLst/>
          </a:prstGeom>
        </p:spPr>
      </p:pic>
      <p:pic>
        <p:nvPicPr>
          <p:cNvPr id="62" name="Image 49" descr=" "/>
          <p:cNvPicPr>
            <a:picLocks noChangeAspect="1"/>
          </p:cNvPicPr>
          <p:nvPr/>
        </p:nvPicPr>
        <p:blipFill>
          <a:blip r:embed="rId96">
            <a:extLst>
              <a:ext uri="{96DAC541-7B7A-43D3-8B79-37D633B846F1}">
                <asvg:svgBlip xmlns:asvg="http://schemas.microsoft.com/office/drawing/2016/SVG/main" r:embed="rId97"/>
              </a:ext>
            </a:extLst>
          </a:blip>
          <a:stretch>
            <a:fillRect/>
          </a:stretch>
        </p:blipFill>
        <p:spPr>
          <a:xfrm>
            <a:off x="2908219" y="3321760"/>
            <a:ext cx="78096" cy="64043"/>
          </a:xfrm>
          <a:prstGeom prst="rect">
            <a:avLst/>
          </a:prstGeom>
        </p:spPr>
      </p:pic>
      <p:pic>
        <p:nvPicPr>
          <p:cNvPr id="63" name="Image 50" descr=" "/>
          <p:cNvPicPr>
            <a:picLocks noChangeAspect="1"/>
          </p:cNvPicPr>
          <p:nvPr/>
        </p:nvPicPr>
        <p:blipFill>
          <a:blip r:embed="rId98">
            <a:extLst>
              <a:ext uri="{96DAC541-7B7A-43D3-8B79-37D633B846F1}">
                <asvg:svgBlip xmlns:asvg="http://schemas.microsoft.com/office/drawing/2016/SVG/main" r:embed="rId99"/>
              </a:ext>
            </a:extLst>
          </a:blip>
          <a:stretch>
            <a:fillRect/>
          </a:stretch>
        </p:blipFill>
        <p:spPr>
          <a:xfrm>
            <a:off x="3045719" y="3316989"/>
            <a:ext cx="56113" cy="64138"/>
          </a:xfrm>
          <a:prstGeom prst="rect">
            <a:avLst/>
          </a:prstGeom>
        </p:spPr>
      </p:pic>
      <p:pic>
        <p:nvPicPr>
          <p:cNvPr id="64" name="Image 51" descr=" "/>
          <p:cNvPicPr>
            <a:picLocks noChangeAspect="1"/>
          </p:cNvPicPr>
          <p:nvPr/>
        </p:nvPicPr>
        <p:blipFill>
          <a:blip r:embed="rId100">
            <a:extLst>
              <a:ext uri="{96DAC541-7B7A-43D3-8B79-37D633B846F1}">
                <asvg:svgBlip xmlns:asvg="http://schemas.microsoft.com/office/drawing/2016/SVG/main" r:embed="rId101"/>
              </a:ext>
            </a:extLst>
          </a:blip>
          <a:stretch>
            <a:fillRect/>
          </a:stretch>
        </p:blipFill>
        <p:spPr>
          <a:xfrm>
            <a:off x="2335861" y="3324822"/>
            <a:ext cx="281124" cy="45692"/>
          </a:xfrm>
          <a:prstGeom prst="rect">
            <a:avLst/>
          </a:prstGeom>
        </p:spPr>
      </p:pic>
      <p:pic>
        <p:nvPicPr>
          <p:cNvPr id="65" name="Image 52" descr=" "/>
          <p:cNvPicPr>
            <a:picLocks noChangeAspect="1"/>
          </p:cNvPicPr>
          <p:nvPr/>
        </p:nvPicPr>
        <p:blipFill>
          <a:blip r:embed="rId102">
            <a:extLst>
              <a:ext uri="{96DAC541-7B7A-43D3-8B79-37D633B846F1}">
                <asvg:svgBlip xmlns:asvg="http://schemas.microsoft.com/office/drawing/2016/SVG/main" r:embed="rId103"/>
              </a:ext>
            </a:extLst>
          </a:blip>
          <a:stretch>
            <a:fillRect/>
          </a:stretch>
        </p:blipFill>
        <p:spPr>
          <a:xfrm>
            <a:off x="2782741" y="3526652"/>
            <a:ext cx="79131" cy="64138"/>
          </a:xfrm>
          <a:prstGeom prst="rect">
            <a:avLst/>
          </a:prstGeom>
        </p:spPr>
      </p:pic>
      <p:pic>
        <p:nvPicPr>
          <p:cNvPr id="66" name="Image 53" descr=" "/>
          <p:cNvPicPr>
            <a:picLocks noChangeAspect="1"/>
          </p:cNvPicPr>
          <p:nvPr/>
        </p:nvPicPr>
        <p:blipFill>
          <a:blip r:embed="rId104">
            <a:extLst>
              <a:ext uri="{96DAC541-7B7A-43D3-8B79-37D633B846F1}">
                <asvg:svgBlip xmlns:asvg="http://schemas.microsoft.com/office/drawing/2016/SVG/main" r:embed="rId105"/>
              </a:ext>
            </a:extLst>
          </a:blip>
          <a:stretch>
            <a:fillRect/>
          </a:stretch>
        </p:blipFill>
        <p:spPr>
          <a:xfrm>
            <a:off x="2908219" y="3531423"/>
            <a:ext cx="78096" cy="64043"/>
          </a:xfrm>
          <a:prstGeom prst="rect">
            <a:avLst/>
          </a:prstGeom>
        </p:spPr>
      </p:pic>
      <p:pic>
        <p:nvPicPr>
          <p:cNvPr id="67" name="Image 54" descr=" "/>
          <p:cNvPicPr>
            <a:picLocks noChangeAspect="1"/>
          </p:cNvPicPr>
          <p:nvPr/>
        </p:nvPicPr>
        <p:blipFill>
          <a:blip r:embed="rId98">
            <a:extLst>
              <a:ext uri="{96DAC541-7B7A-43D3-8B79-37D633B846F1}">
                <asvg:svgBlip xmlns:asvg="http://schemas.microsoft.com/office/drawing/2016/SVG/main" r:embed="rId106"/>
              </a:ext>
            </a:extLst>
          </a:blip>
          <a:stretch>
            <a:fillRect/>
          </a:stretch>
        </p:blipFill>
        <p:spPr>
          <a:xfrm>
            <a:off x="3045719" y="3526652"/>
            <a:ext cx="56113" cy="64138"/>
          </a:xfrm>
          <a:prstGeom prst="rect">
            <a:avLst/>
          </a:prstGeom>
        </p:spPr>
      </p:pic>
      <p:pic>
        <p:nvPicPr>
          <p:cNvPr id="68" name="Image 55" descr=" "/>
          <p:cNvPicPr>
            <a:picLocks noChangeAspect="1"/>
          </p:cNvPicPr>
          <p:nvPr/>
        </p:nvPicPr>
        <p:blipFill>
          <a:blip r:embed="rId107">
            <a:extLst>
              <a:ext uri="{96DAC541-7B7A-43D3-8B79-37D633B846F1}">
                <asvg:svgBlip xmlns:asvg="http://schemas.microsoft.com/office/drawing/2016/SVG/main" r:embed="rId108"/>
              </a:ext>
            </a:extLst>
          </a:blip>
          <a:stretch>
            <a:fillRect/>
          </a:stretch>
        </p:blipFill>
        <p:spPr>
          <a:xfrm>
            <a:off x="2333996" y="3548517"/>
            <a:ext cx="241020" cy="31661"/>
          </a:xfrm>
          <a:prstGeom prst="rect">
            <a:avLst/>
          </a:prstGeom>
        </p:spPr>
      </p:pic>
      <p:pic>
        <p:nvPicPr>
          <p:cNvPr id="69" name="Image 56" descr=" "/>
          <p:cNvPicPr>
            <a:picLocks noChangeAspect="1"/>
          </p:cNvPicPr>
          <p:nvPr/>
        </p:nvPicPr>
        <p:blipFill>
          <a:blip r:embed="rId109">
            <a:extLst>
              <a:ext uri="{96DAC541-7B7A-43D3-8B79-37D633B846F1}">
                <asvg:svgBlip xmlns:asvg="http://schemas.microsoft.com/office/drawing/2016/SVG/main" r:embed="rId110"/>
              </a:ext>
            </a:extLst>
          </a:blip>
          <a:stretch>
            <a:fillRect/>
          </a:stretch>
        </p:blipFill>
        <p:spPr>
          <a:xfrm>
            <a:off x="2782741" y="3736317"/>
            <a:ext cx="79131" cy="64138"/>
          </a:xfrm>
          <a:prstGeom prst="rect">
            <a:avLst/>
          </a:prstGeom>
        </p:spPr>
      </p:pic>
      <p:pic>
        <p:nvPicPr>
          <p:cNvPr id="70" name="Image 57" descr=" "/>
          <p:cNvPicPr>
            <a:picLocks noChangeAspect="1"/>
          </p:cNvPicPr>
          <p:nvPr/>
        </p:nvPicPr>
        <p:blipFill>
          <a:blip r:embed="rId96">
            <a:extLst>
              <a:ext uri="{96DAC541-7B7A-43D3-8B79-37D633B846F1}">
                <asvg:svgBlip xmlns:asvg="http://schemas.microsoft.com/office/drawing/2016/SVG/main" r:embed="rId111"/>
              </a:ext>
            </a:extLst>
          </a:blip>
          <a:stretch>
            <a:fillRect/>
          </a:stretch>
        </p:blipFill>
        <p:spPr>
          <a:xfrm>
            <a:off x="2908219" y="3741089"/>
            <a:ext cx="78096" cy="64043"/>
          </a:xfrm>
          <a:prstGeom prst="rect">
            <a:avLst/>
          </a:prstGeom>
        </p:spPr>
      </p:pic>
      <p:pic>
        <p:nvPicPr>
          <p:cNvPr id="71" name="Image 58" descr=" "/>
          <p:cNvPicPr>
            <a:picLocks noChangeAspect="1"/>
          </p:cNvPicPr>
          <p:nvPr/>
        </p:nvPicPr>
        <p:blipFill>
          <a:blip r:embed="rId112">
            <a:extLst>
              <a:ext uri="{96DAC541-7B7A-43D3-8B79-37D633B846F1}">
                <asvg:svgBlip xmlns:asvg="http://schemas.microsoft.com/office/drawing/2016/SVG/main" r:embed="rId113"/>
              </a:ext>
            </a:extLst>
          </a:blip>
          <a:stretch>
            <a:fillRect/>
          </a:stretch>
        </p:blipFill>
        <p:spPr>
          <a:xfrm>
            <a:off x="3045719" y="3736317"/>
            <a:ext cx="56113" cy="64138"/>
          </a:xfrm>
          <a:prstGeom prst="rect">
            <a:avLst/>
          </a:prstGeom>
        </p:spPr>
      </p:pic>
      <p:pic>
        <p:nvPicPr>
          <p:cNvPr id="72" name="Image 59" descr=" "/>
          <p:cNvPicPr>
            <a:picLocks noChangeAspect="1"/>
          </p:cNvPicPr>
          <p:nvPr/>
        </p:nvPicPr>
        <p:blipFill>
          <a:blip r:embed="rId114">
            <a:extLst>
              <a:ext uri="{96DAC541-7B7A-43D3-8B79-37D633B846F1}">
                <asvg:svgBlip xmlns:asvg="http://schemas.microsoft.com/office/drawing/2016/SVG/main" r:embed="rId115"/>
              </a:ext>
            </a:extLst>
          </a:blip>
          <a:stretch>
            <a:fillRect/>
          </a:stretch>
        </p:blipFill>
        <p:spPr>
          <a:xfrm>
            <a:off x="2335421" y="3744897"/>
            <a:ext cx="293774" cy="44947"/>
          </a:xfrm>
          <a:prstGeom prst="rect">
            <a:avLst/>
          </a:prstGeom>
        </p:spPr>
      </p:pic>
      <p:pic>
        <p:nvPicPr>
          <p:cNvPr id="73" name="Image 60" descr=" "/>
          <p:cNvPicPr>
            <a:picLocks noChangeAspect="1"/>
          </p:cNvPicPr>
          <p:nvPr/>
        </p:nvPicPr>
        <p:blipFill>
          <a:blip r:embed="rId116">
            <a:extLst>
              <a:ext uri="{96DAC541-7B7A-43D3-8B79-37D633B846F1}">
                <asvg:svgBlip xmlns:asvg="http://schemas.microsoft.com/office/drawing/2016/SVG/main" r:embed="rId117"/>
              </a:ext>
            </a:extLst>
          </a:blip>
          <a:stretch>
            <a:fillRect/>
          </a:stretch>
        </p:blipFill>
        <p:spPr>
          <a:xfrm>
            <a:off x="2782741" y="3945984"/>
            <a:ext cx="79131" cy="64138"/>
          </a:xfrm>
          <a:prstGeom prst="rect">
            <a:avLst/>
          </a:prstGeom>
        </p:spPr>
      </p:pic>
      <p:pic>
        <p:nvPicPr>
          <p:cNvPr id="74" name="Image 61" descr=" "/>
          <p:cNvPicPr>
            <a:picLocks noChangeAspect="1"/>
          </p:cNvPicPr>
          <p:nvPr/>
        </p:nvPicPr>
        <p:blipFill>
          <a:blip r:embed="rId118">
            <a:extLst>
              <a:ext uri="{96DAC541-7B7A-43D3-8B79-37D633B846F1}">
                <asvg:svgBlip xmlns:asvg="http://schemas.microsoft.com/office/drawing/2016/SVG/main" r:embed="rId119"/>
              </a:ext>
            </a:extLst>
          </a:blip>
          <a:stretch>
            <a:fillRect/>
          </a:stretch>
        </p:blipFill>
        <p:spPr>
          <a:xfrm>
            <a:off x="2908219" y="3950755"/>
            <a:ext cx="78096" cy="64044"/>
          </a:xfrm>
          <a:prstGeom prst="rect">
            <a:avLst/>
          </a:prstGeom>
        </p:spPr>
      </p:pic>
      <p:pic>
        <p:nvPicPr>
          <p:cNvPr id="75" name="Image 62" descr=" "/>
          <p:cNvPicPr>
            <a:picLocks noChangeAspect="1"/>
          </p:cNvPicPr>
          <p:nvPr/>
        </p:nvPicPr>
        <p:blipFill>
          <a:blip r:embed="rId98">
            <a:extLst>
              <a:ext uri="{96DAC541-7B7A-43D3-8B79-37D633B846F1}">
                <asvg:svgBlip xmlns:asvg="http://schemas.microsoft.com/office/drawing/2016/SVG/main" r:embed="rId120"/>
              </a:ext>
            </a:extLst>
          </a:blip>
          <a:stretch>
            <a:fillRect/>
          </a:stretch>
        </p:blipFill>
        <p:spPr>
          <a:xfrm>
            <a:off x="3045719" y="3945984"/>
            <a:ext cx="56113" cy="64138"/>
          </a:xfrm>
          <a:prstGeom prst="rect">
            <a:avLst/>
          </a:prstGeom>
        </p:spPr>
      </p:pic>
      <p:pic>
        <p:nvPicPr>
          <p:cNvPr id="76" name="Image 63" descr=" "/>
          <p:cNvPicPr>
            <a:picLocks noChangeAspect="1"/>
          </p:cNvPicPr>
          <p:nvPr/>
        </p:nvPicPr>
        <p:blipFill>
          <a:blip r:embed="rId121">
            <a:extLst>
              <a:ext uri="{96DAC541-7B7A-43D3-8B79-37D633B846F1}">
                <asvg:svgBlip xmlns:asvg="http://schemas.microsoft.com/office/drawing/2016/SVG/main" r:embed="rId122"/>
              </a:ext>
            </a:extLst>
          </a:blip>
          <a:stretch>
            <a:fillRect/>
          </a:stretch>
        </p:blipFill>
        <p:spPr>
          <a:xfrm>
            <a:off x="2331517" y="3954563"/>
            <a:ext cx="281633" cy="57177"/>
          </a:xfrm>
          <a:prstGeom prst="rect">
            <a:avLst/>
          </a:prstGeom>
        </p:spPr>
      </p:pic>
      <p:pic>
        <p:nvPicPr>
          <p:cNvPr id="77" name="Image 64" descr=" "/>
          <p:cNvPicPr>
            <a:picLocks noChangeAspect="1"/>
          </p:cNvPicPr>
          <p:nvPr/>
        </p:nvPicPr>
        <p:blipFill>
          <a:blip r:embed="rId123">
            <a:extLst>
              <a:ext uri="{96DAC541-7B7A-43D3-8B79-37D633B846F1}">
                <asvg:svgBlip xmlns:asvg="http://schemas.microsoft.com/office/drawing/2016/SVG/main" r:embed="rId124"/>
              </a:ext>
            </a:extLst>
          </a:blip>
          <a:stretch>
            <a:fillRect/>
          </a:stretch>
        </p:blipFill>
        <p:spPr>
          <a:xfrm>
            <a:off x="2271722" y="3109203"/>
            <a:ext cx="875570" cy="147998"/>
          </a:xfrm>
          <a:prstGeom prst="rect">
            <a:avLst/>
          </a:prstGeom>
        </p:spPr>
      </p:pic>
      <p:pic>
        <p:nvPicPr>
          <p:cNvPr id="78" name="Image 65" descr=" "/>
          <p:cNvPicPr>
            <a:picLocks noChangeAspect="1"/>
          </p:cNvPicPr>
          <p:nvPr/>
        </p:nvPicPr>
        <p:blipFill>
          <a:blip r:embed="rId125">
            <a:extLst>
              <a:ext uri="{96DAC541-7B7A-43D3-8B79-37D633B846F1}">
                <asvg:svgBlip xmlns:asvg="http://schemas.microsoft.com/office/drawing/2016/SVG/main" r:embed="rId126"/>
              </a:ext>
            </a:extLst>
          </a:blip>
          <a:stretch>
            <a:fillRect/>
          </a:stretch>
        </p:blipFill>
        <p:spPr>
          <a:xfrm>
            <a:off x="2336357" y="3154019"/>
            <a:ext cx="253037" cy="43830"/>
          </a:xfrm>
          <a:prstGeom prst="rect">
            <a:avLst/>
          </a:prstGeom>
        </p:spPr>
      </p:pic>
      <p:sp>
        <p:nvSpPr>
          <p:cNvPr id="79" name="Shape 11"/>
          <p:cNvSpPr/>
          <p:nvPr/>
        </p:nvSpPr>
        <p:spPr>
          <a:xfrm>
            <a:off x="-5051712" y="5877333"/>
            <a:ext cx="10217658" cy="1345566"/>
          </a:xfrm>
          <a:prstGeom prst="roundRect">
            <a:avLst>
              <a:gd name="adj" fmla="val 4757"/>
            </a:avLst>
          </a:prstGeom>
          <a:solidFill>
            <a:srgbClr val="3B3B3B">
              <a:alpha val="10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0" name="Text 12"/>
          <p:cNvSpPr/>
          <p:nvPr/>
        </p:nvSpPr>
        <p:spPr>
          <a:xfrm>
            <a:off x="3553968" y="6036008"/>
            <a:ext cx="1446973" cy="2157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00" dirty="0">
                <a:solidFill>
                  <a:srgbClr val="FFFFFF">
                    <a:alpha val="100000"/>
                  </a:srgbClr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Protection web avancée</a:t>
            </a:r>
            <a:endParaRPr lang="en-US" sz="900" dirty="0"/>
          </a:p>
        </p:txBody>
      </p:sp>
      <p:sp>
        <p:nvSpPr>
          <p:cNvPr id="81" name="Text 13"/>
          <p:cNvSpPr/>
          <p:nvPr/>
        </p:nvSpPr>
        <p:spPr>
          <a:xfrm>
            <a:off x="3388962" y="6321624"/>
            <a:ext cx="1603517" cy="854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00"/>
              </a:lnSpc>
              <a:buNone/>
            </a:pPr>
            <a:r>
              <a:rPr lang="en-US" sz="700" dirty="0">
                <a:solidFill>
                  <a:srgbClr val="FFFFFF">
                    <a:alpha val="100000"/>
                  </a:srgbClr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Notre solution Secure Link alimentée par notre intelligence artificielle offre une protection avancée en temps réel contre les menaces zero-day et garantie une navigation web sécurisée.</a:t>
            </a:r>
            <a:endParaRPr lang="en-US" sz="700" dirty="0"/>
          </a:p>
        </p:txBody>
      </p:sp>
      <p:sp>
        <p:nvSpPr>
          <p:cNvPr id="82" name="Text 14"/>
          <p:cNvSpPr/>
          <p:nvPr/>
        </p:nvSpPr>
        <p:spPr>
          <a:xfrm>
            <a:off x="406168" y="6036008"/>
            <a:ext cx="1903911" cy="2157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00" dirty="0">
                <a:solidFill>
                  <a:srgbClr val="FFFFFF">
                    <a:alpha val="100000"/>
                  </a:srgbClr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Image de marque améliorée</a:t>
            </a:r>
            <a:endParaRPr lang="en-US" sz="900" dirty="0"/>
          </a:p>
        </p:txBody>
      </p:sp>
      <p:sp>
        <p:nvSpPr>
          <p:cNvPr id="83" name="Text 15"/>
          <p:cNvSpPr/>
          <p:nvPr/>
        </p:nvSpPr>
        <p:spPr>
          <a:xfrm>
            <a:off x="253855" y="6321624"/>
            <a:ext cx="2060455" cy="854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00"/>
              </a:lnSpc>
              <a:buNone/>
            </a:pPr>
            <a:r>
              <a:rPr lang="en-US" sz="700" dirty="0">
                <a:solidFill>
                  <a:srgbClr val="FFFFFF">
                    <a:alpha val="100000"/>
                  </a:srgbClr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Notre demande d’authentification renforce la sécurité perçue de votre organisation grâce à une interface modernisée et plus intuitive, tandis que la fonctionnalité “Droit à la déconnexion” démontre votre engagement envers le bien-être de vos collaborateurs.</a:t>
            </a:r>
            <a:endParaRPr lang="en-US" sz="700" dirty="0"/>
          </a:p>
        </p:txBody>
      </p:sp>
      <p:sp>
        <p:nvSpPr>
          <p:cNvPr id="84" name="Shape 16"/>
          <p:cNvSpPr/>
          <p:nvPr/>
        </p:nvSpPr>
        <p:spPr>
          <a:xfrm>
            <a:off x="3401655" y="6105825"/>
            <a:ext cx="76156" cy="76164"/>
          </a:xfrm>
          <a:prstGeom prst="ellipse">
            <a:avLst/>
          </a:prstGeom>
          <a:solidFill>
            <a:srgbClr val="FFFFFF">
              <a:alpha val="100000"/>
            </a:srgbClr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85" name="Image 66" descr=" "/>
          <p:cNvPicPr>
            <a:picLocks noChangeAspect="1"/>
          </p:cNvPicPr>
          <p:nvPr/>
        </p:nvPicPr>
        <p:blipFill>
          <a:blip r:embed="rId127">
            <a:extLst>
              <a:ext uri="{96DAC541-7B7A-43D3-8B79-37D633B846F1}">
                <asvg:svgBlip xmlns:asvg="http://schemas.microsoft.com/office/drawing/2016/SVG/main" r:embed="rId128"/>
              </a:ext>
            </a:extLst>
          </a:blip>
          <a:stretch>
            <a:fillRect/>
          </a:stretch>
        </p:blipFill>
        <p:spPr>
          <a:xfrm>
            <a:off x="3388962" y="6093131"/>
            <a:ext cx="101542" cy="101552"/>
          </a:xfrm>
          <a:prstGeom prst="rect">
            <a:avLst/>
          </a:prstGeom>
        </p:spPr>
      </p:pic>
      <p:sp>
        <p:nvSpPr>
          <p:cNvPr id="86" name="Shape 17"/>
          <p:cNvSpPr/>
          <p:nvPr/>
        </p:nvSpPr>
        <p:spPr>
          <a:xfrm>
            <a:off x="266548" y="6105825"/>
            <a:ext cx="76156" cy="76164"/>
          </a:xfrm>
          <a:prstGeom prst="ellipse">
            <a:avLst/>
          </a:prstGeom>
          <a:solidFill>
            <a:srgbClr val="FFFFFF">
              <a:alpha val="100000"/>
            </a:srgbClr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87" name="Image 67" descr=" "/>
          <p:cNvPicPr>
            <a:picLocks noChangeAspect="1"/>
          </p:cNvPicPr>
          <p:nvPr/>
        </p:nvPicPr>
        <p:blipFill>
          <a:blip r:embed="rId127">
            <a:extLst>
              <a:ext uri="{96DAC541-7B7A-43D3-8B79-37D633B846F1}">
                <asvg:svgBlip xmlns:asvg="http://schemas.microsoft.com/office/drawing/2016/SVG/main" r:embed="rId128"/>
              </a:ext>
            </a:extLst>
          </a:blip>
          <a:stretch>
            <a:fillRect/>
          </a:stretch>
        </p:blipFill>
        <p:spPr>
          <a:xfrm>
            <a:off x="253855" y="6093131"/>
            <a:ext cx="101542" cy="101552"/>
          </a:xfrm>
          <a:prstGeom prst="rect">
            <a:avLst/>
          </a:prstGeom>
        </p:spPr>
      </p:pic>
      <p:pic>
        <p:nvPicPr>
          <p:cNvPr id="88" name="Image 68" descr=" "/>
          <p:cNvPicPr>
            <a:picLocks noChangeAspect="1"/>
          </p:cNvPicPr>
          <p:nvPr/>
        </p:nvPicPr>
        <p:blipFill>
          <a:blip r:embed="rId129"/>
          <a:stretch>
            <a:fillRect/>
          </a:stretch>
        </p:blipFill>
        <p:spPr>
          <a:xfrm>
            <a:off x="2386236" y="6067743"/>
            <a:ext cx="812336" cy="102821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0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771" y="545843"/>
            <a:ext cx="5242103" cy="41890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2200"/>
              </a:lnSpc>
              <a:buNone/>
            </a:pPr>
            <a:r>
              <a:rPr lang="en-US" sz="1200" dirty="0">
                <a:solidFill>
                  <a:srgbClr val="FFFFFF">
                    <a:alpha val="100000"/>
                  </a:srgbClr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Deux niveaux de protection pour s’adapter à vos besoins​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2570280" y="323698"/>
            <a:ext cx="368090" cy="2284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2200"/>
              </a:lnSpc>
              <a:buNone/>
            </a:pPr>
            <a:r>
              <a:rPr lang="en-US" sz="1500" dirty="0">
                <a:solidFill>
                  <a:srgbClr val="FFFFFF">
                    <a:alpha val="100000"/>
                  </a:srgbClr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VS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2982795" y="330045"/>
            <a:ext cx="753681" cy="209377"/>
          </a:xfrm>
          <a:prstGeom prst="roundRect">
            <a:avLst>
              <a:gd name="adj" fmla="val 17469"/>
            </a:avLst>
          </a:prstGeom>
          <a:solidFill>
            <a:srgbClr val="1E4FFF">
              <a:alpha val="10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Text 3"/>
          <p:cNvSpPr/>
          <p:nvPr/>
        </p:nvSpPr>
        <p:spPr>
          <a:xfrm>
            <a:off x="3041505" y="312597"/>
            <a:ext cx="631452" cy="2506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649"/>
              </a:lnSpc>
              <a:buNone/>
            </a:pPr>
            <a:r>
              <a:rPr lang="en-US" sz="825" dirty="0">
                <a:solidFill>
                  <a:srgbClr val="FFFFFF">
                    <a:alpha val="100000"/>
                  </a:srgbClr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ADVANCED</a:t>
            </a:r>
            <a:endParaRPr lang="en-US" sz="825" dirty="0"/>
          </a:p>
        </p:txBody>
      </p:sp>
      <p:sp>
        <p:nvSpPr>
          <p:cNvPr id="6" name="Shape 4"/>
          <p:cNvSpPr/>
          <p:nvPr/>
        </p:nvSpPr>
        <p:spPr>
          <a:xfrm>
            <a:off x="1840448" y="332656"/>
            <a:ext cx="685408" cy="203104"/>
          </a:xfrm>
          <a:prstGeom prst="roundRect">
            <a:avLst>
              <a:gd name="adj" fmla="val 18009"/>
            </a:avLst>
          </a:prstGeom>
          <a:noFill/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Text 5"/>
          <p:cNvSpPr/>
          <p:nvPr/>
        </p:nvSpPr>
        <p:spPr>
          <a:xfrm>
            <a:off x="1904190" y="312597"/>
            <a:ext cx="542602" cy="2506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649"/>
              </a:lnSpc>
              <a:buNone/>
            </a:pPr>
            <a:r>
              <a:rPr lang="en-US" sz="825" dirty="0">
                <a:solidFill>
                  <a:srgbClr val="FFFFFF">
                    <a:alpha val="100000"/>
                  </a:srgbClr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ESSENTIAL</a:t>
            </a:r>
            <a:endParaRPr lang="en-US" sz="825" dirty="0"/>
          </a:p>
        </p:txBody>
      </p:sp>
      <p:sp>
        <p:nvSpPr>
          <p:cNvPr id="8" name="Shape 6"/>
          <p:cNvSpPr/>
          <p:nvPr/>
        </p:nvSpPr>
        <p:spPr>
          <a:xfrm>
            <a:off x="241162" y="1078992"/>
            <a:ext cx="2538549" cy="5585370"/>
          </a:xfrm>
          <a:prstGeom prst="roundRect">
            <a:avLst>
              <a:gd name="adj" fmla="val 3602"/>
            </a:avLst>
          </a:prstGeom>
          <a:solidFill>
            <a:srgbClr val="FFFFFF">
              <a:alpha val="10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" name="Shape 7"/>
          <p:cNvSpPr/>
          <p:nvPr/>
        </p:nvSpPr>
        <p:spPr>
          <a:xfrm>
            <a:off x="2805096" y="1078992"/>
            <a:ext cx="1104269" cy="5585370"/>
          </a:xfrm>
          <a:prstGeom prst="roundRect">
            <a:avLst>
              <a:gd name="adj" fmla="val 8281"/>
            </a:avLst>
          </a:prstGeom>
          <a:solidFill>
            <a:srgbClr val="FFFFFF">
              <a:alpha val="10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" name="Shape 8"/>
          <p:cNvSpPr/>
          <p:nvPr/>
        </p:nvSpPr>
        <p:spPr>
          <a:xfrm>
            <a:off x="3934750" y="1078992"/>
            <a:ext cx="1155040" cy="5585370"/>
          </a:xfrm>
          <a:prstGeom prst="roundRect">
            <a:avLst>
              <a:gd name="adj" fmla="val 7917"/>
            </a:avLst>
          </a:prstGeom>
          <a:solidFill>
            <a:srgbClr val="FFFFFF">
              <a:alpha val="100000"/>
            </a:srgbClr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1" name="Image 0" descr=" 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94660" y="1582945"/>
            <a:ext cx="1408894" cy="3808"/>
          </a:xfrm>
          <a:prstGeom prst="rect">
            <a:avLst/>
          </a:prstGeom>
        </p:spPr>
      </p:pic>
      <p:pic>
        <p:nvPicPr>
          <p:cNvPr id="12" name="Image 1" descr=" "/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358123" y="1786049"/>
            <a:ext cx="1345431" cy="3808"/>
          </a:xfrm>
          <a:prstGeom prst="rect">
            <a:avLst/>
          </a:prstGeom>
        </p:spPr>
      </p:pic>
      <p:pic>
        <p:nvPicPr>
          <p:cNvPr id="13" name="Image 2" descr=" "/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789677" y="1989154"/>
            <a:ext cx="913877" cy="3808"/>
          </a:xfrm>
          <a:prstGeom prst="rect">
            <a:avLst/>
          </a:prstGeom>
        </p:spPr>
      </p:pic>
      <p:pic>
        <p:nvPicPr>
          <p:cNvPr id="14" name="Image 3" descr=" "/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586593" y="2382668"/>
            <a:ext cx="1116961" cy="3808"/>
          </a:xfrm>
          <a:prstGeom prst="rect">
            <a:avLst/>
          </a:prstGeom>
        </p:spPr>
      </p:pic>
      <p:pic>
        <p:nvPicPr>
          <p:cNvPr id="15" name="Image 4" descr=" "/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424314" y="2585773"/>
            <a:ext cx="279240" cy="3808"/>
          </a:xfrm>
          <a:prstGeom prst="rect">
            <a:avLst/>
          </a:prstGeom>
        </p:spPr>
      </p:pic>
      <p:pic>
        <p:nvPicPr>
          <p:cNvPr id="16" name="Image 5" descr=" "/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916604" y="3195086"/>
            <a:ext cx="786950" cy="3808"/>
          </a:xfrm>
          <a:prstGeom prst="rect">
            <a:avLst/>
          </a:prstGeom>
        </p:spPr>
      </p:pic>
      <p:pic>
        <p:nvPicPr>
          <p:cNvPr id="17" name="Image 6" descr=" "/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1738906" y="2788877"/>
            <a:ext cx="964648" cy="3808"/>
          </a:xfrm>
          <a:prstGeom prst="rect">
            <a:avLst/>
          </a:prstGeom>
        </p:spPr>
      </p:pic>
      <p:pic>
        <p:nvPicPr>
          <p:cNvPr id="18" name="Image 7" descr=" "/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2424314" y="2179564"/>
            <a:ext cx="279240" cy="3808"/>
          </a:xfrm>
          <a:prstGeom prst="rect">
            <a:avLst/>
          </a:prstGeom>
        </p:spPr>
      </p:pic>
      <p:sp>
        <p:nvSpPr>
          <p:cNvPr id="19" name="Text 9"/>
          <p:cNvSpPr/>
          <p:nvPr/>
        </p:nvSpPr>
        <p:spPr>
          <a:xfrm>
            <a:off x="355397" y="1167239"/>
            <a:ext cx="2108217" cy="2297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639"/>
              </a:lnSpc>
              <a:buNone/>
            </a:pPr>
            <a:r>
              <a:rPr lang="en-US" sz="1229" dirty="0">
                <a:solidFill>
                  <a:srgbClr val="0F0F0F">
                    <a:alpha val="100000"/>
                  </a:srgbClr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Filtrage et sécurité</a:t>
            </a:r>
            <a:endParaRPr lang="en-US" sz="1229" dirty="0"/>
          </a:p>
        </p:txBody>
      </p:sp>
      <p:sp>
        <p:nvSpPr>
          <p:cNvPr id="20" name="Text 10"/>
          <p:cNvSpPr/>
          <p:nvPr/>
        </p:nvSpPr>
        <p:spPr>
          <a:xfrm>
            <a:off x="355397" y="1447119"/>
            <a:ext cx="2293156" cy="18617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90"/>
              </a:lnSpc>
              <a:buNone/>
            </a:pPr>
            <a:r>
              <a:rPr lang="en-US" sz="800" dirty="0">
                <a:solidFill>
                  <a:srgbClr val="0F0F0F">
                    <a:alpha val="100000"/>
                  </a:srgbClr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Analyse anti-virus​</a:t>
            </a:r>
            <a:endParaRPr lang="en-US" sz="800" dirty="0"/>
          </a:p>
          <a:p>
            <a:pPr marL="0" indent="0" algn="l">
              <a:lnSpc>
                <a:spcPts val="1590"/>
              </a:lnSpc>
              <a:buNone/>
            </a:pPr>
            <a:r>
              <a:rPr lang="en-US" sz="800" dirty="0">
                <a:solidFill>
                  <a:srgbClr val="0F0F0F">
                    <a:alpha val="100000"/>
                  </a:srgbClr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Analyse anti-spam​</a:t>
            </a:r>
            <a:endParaRPr lang="en-US" sz="800" dirty="0"/>
          </a:p>
          <a:p>
            <a:pPr marL="0" indent="0" algn="l">
              <a:lnSpc>
                <a:spcPts val="1590"/>
              </a:lnSpc>
              <a:buNone/>
            </a:pPr>
            <a:r>
              <a:rPr lang="en-US" sz="800" dirty="0">
                <a:solidFill>
                  <a:srgbClr val="0F0F0F">
                    <a:alpha val="100000"/>
                  </a:srgbClr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Détection de spearphishing</a:t>
            </a:r>
            <a:endParaRPr lang="en-US" sz="800" dirty="0"/>
          </a:p>
          <a:p>
            <a:pPr marL="0" indent="0" algn="l">
              <a:lnSpc>
                <a:spcPts val="1590"/>
              </a:lnSpc>
              <a:buNone/>
            </a:pPr>
            <a:r>
              <a:rPr lang="en-US" sz="800" dirty="0">
                <a:solidFill>
                  <a:srgbClr val="0F0F0F">
                    <a:alpha val="100000"/>
                  </a:srgbClr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Protection contre la fraude par virement</a:t>
            </a:r>
            <a:endParaRPr lang="en-US" sz="800" dirty="0"/>
          </a:p>
          <a:p>
            <a:pPr marL="0" indent="0" algn="l">
              <a:lnSpc>
                <a:spcPts val="1590"/>
              </a:lnSpc>
              <a:buNone/>
            </a:pPr>
            <a:r>
              <a:rPr lang="en-US" sz="800" dirty="0">
                <a:solidFill>
                  <a:srgbClr val="0F0F0F">
                    <a:alpha val="100000"/>
                  </a:srgbClr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Validation DKIM/DMARC</a:t>
            </a:r>
            <a:endParaRPr lang="en-US" sz="800" dirty="0"/>
          </a:p>
          <a:p>
            <a:pPr marL="0" indent="0" algn="l">
              <a:lnSpc>
                <a:spcPts val="1590"/>
              </a:lnSpc>
              <a:buNone/>
            </a:pPr>
            <a:r>
              <a:rPr lang="en-US" sz="800" dirty="0">
                <a:solidFill>
                  <a:srgbClr val="0F0F0F">
                    <a:alpha val="100000"/>
                  </a:srgbClr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Détection des menaces Zero-day par IA</a:t>
            </a:r>
            <a:endParaRPr lang="en-US" sz="800" dirty="0"/>
          </a:p>
          <a:p>
            <a:pPr marL="0" indent="0" algn="l">
              <a:lnSpc>
                <a:spcPts val="1590"/>
              </a:lnSpc>
              <a:buNone/>
            </a:pPr>
            <a:r>
              <a:rPr lang="en-US" sz="800" dirty="0">
                <a:solidFill>
                  <a:srgbClr val="0F0F0F">
                    <a:alpha val="100000"/>
                  </a:srgbClr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Analyse des pièces-jointes</a:t>
            </a:r>
            <a:endParaRPr lang="en-US" sz="800" dirty="0"/>
          </a:p>
          <a:p>
            <a:pPr marL="0" indent="0" algn="l">
              <a:lnSpc>
                <a:spcPts val="1590"/>
              </a:lnSpc>
              <a:buNone/>
            </a:pPr>
            <a:r>
              <a:rPr lang="en-US" sz="800" dirty="0">
                <a:solidFill>
                  <a:srgbClr val="0F0F0F">
                    <a:alpha val="100000"/>
                  </a:srgbClr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Prévention des fuites de données (DLP)</a:t>
            </a:r>
            <a:endParaRPr lang="en-US" sz="800" dirty="0"/>
          </a:p>
          <a:p>
            <a:pPr marL="0" indent="0" algn="l">
              <a:lnSpc>
                <a:spcPts val="1590"/>
              </a:lnSpc>
              <a:buNone/>
            </a:pPr>
            <a:r>
              <a:rPr lang="en-US" sz="800" dirty="0">
                <a:solidFill>
                  <a:srgbClr val="0F0F0F">
                    <a:alpha val="100000"/>
                  </a:srgbClr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Protection des emails sortants</a:t>
            </a:r>
            <a:endParaRPr lang="en-US" sz="800" dirty="0"/>
          </a:p>
          <a:p>
            <a:pPr marL="0" indent="0" algn="l">
              <a:lnSpc>
                <a:spcPts val="1590"/>
              </a:lnSpc>
              <a:buNone/>
            </a:pPr>
            <a:r>
              <a:rPr lang="en-US" sz="800" dirty="0">
                <a:solidFill>
                  <a:srgbClr val="0F0F0F">
                    <a:alpha val="100000"/>
                  </a:srgbClr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Analyse des liens en temps réel</a:t>
            </a:r>
            <a:endParaRPr lang="en-US" sz="800" dirty="0"/>
          </a:p>
          <a:p>
            <a:pPr marL="0" indent="0" algn="l">
              <a:lnSpc>
                <a:spcPts val="1590"/>
              </a:lnSpc>
              <a:buNone/>
            </a:pPr>
            <a:r>
              <a:rPr lang="en-US" sz="800" dirty="0">
                <a:solidFill>
                  <a:srgbClr val="0F0F0F">
                    <a:alpha val="100000"/>
                  </a:srgbClr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Demande d’authentification</a:t>
            </a:r>
            <a:endParaRPr lang="en-US" sz="800" dirty="0"/>
          </a:p>
        </p:txBody>
      </p:sp>
      <p:pic>
        <p:nvPicPr>
          <p:cNvPr id="21" name="Image 8" descr=" "/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3934750" y="1078992"/>
            <a:ext cx="1155040" cy="342739"/>
          </a:xfrm>
          <a:prstGeom prst="rect">
            <a:avLst/>
          </a:prstGeom>
        </p:spPr>
      </p:pic>
      <p:sp>
        <p:nvSpPr>
          <p:cNvPr id="22" name="Text 11"/>
          <p:cNvSpPr/>
          <p:nvPr/>
        </p:nvSpPr>
        <p:spPr>
          <a:xfrm>
            <a:off x="3900903" y="1121305"/>
            <a:ext cx="1222734" cy="27080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593"/>
              </a:lnSpc>
              <a:buNone/>
            </a:pPr>
            <a:r>
              <a:rPr lang="en-US" sz="1000" dirty="0">
                <a:solidFill>
                  <a:srgbClr val="FFFFFF">
                    <a:alpha val="100000"/>
                  </a:srgbClr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ADVANCED</a:t>
            </a:r>
            <a:endParaRPr lang="en-US" sz="1000" dirty="0"/>
          </a:p>
        </p:txBody>
      </p:sp>
      <p:pic>
        <p:nvPicPr>
          <p:cNvPr id="23" name="Image 9" descr=" "/>
          <p:cNvPicPr>
            <a:picLocks noChangeAspect="1"/>
          </p:cNvPicPr>
          <p:nvPr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2805096" y="1078992"/>
            <a:ext cx="1104269" cy="342739"/>
          </a:xfrm>
          <a:prstGeom prst="rect">
            <a:avLst/>
          </a:prstGeom>
        </p:spPr>
      </p:pic>
      <p:sp>
        <p:nvSpPr>
          <p:cNvPr id="24" name="Text 12"/>
          <p:cNvSpPr/>
          <p:nvPr/>
        </p:nvSpPr>
        <p:spPr>
          <a:xfrm>
            <a:off x="2733171" y="1121305"/>
            <a:ext cx="1235427" cy="27080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593"/>
              </a:lnSpc>
              <a:buNone/>
            </a:pPr>
            <a:r>
              <a:rPr lang="en-US" sz="1000" dirty="0">
                <a:solidFill>
                  <a:srgbClr val="FFFFFF">
                    <a:alpha val="100000"/>
                  </a:srgbClr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ESSENTIAL</a:t>
            </a:r>
            <a:endParaRPr lang="en-US" sz="1000" dirty="0"/>
          </a:p>
        </p:txBody>
      </p:sp>
      <p:pic>
        <p:nvPicPr>
          <p:cNvPr id="25" name="Image 10" descr=" "/>
          <p:cNvPicPr>
            <a:picLocks noChangeAspect="1"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2855867" y="1582945"/>
            <a:ext cx="990034" cy="3808"/>
          </a:xfrm>
          <a:prstGeom prst="rect">
            <a:avLst/>
          </a:prstGeom>
        </p:spPr>
      </p:pic>
      <p:pic>
        <p:nvPicPr>
          <p:cNvPr id="26" name="Image 11" descr=" "/>
          <p:cNvPicPr>
            <a:picLocks noChangeAspect="1"/>
          </p:cNvPicPr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3998214" y="1582945"/>
            <a:ext cx="1028112" cy="3808"/>
          </a:xfrm>
          <a:prstGeom prst="rect">
            <a:avLst/>
          </a:prstGeom>
        </p:spPr>
      </p:pic>
      <p:pic>
        <p:nvPicPr>
          <p:cNvPr id="27" name="Image 12" descr=" "/>
          <p:cNvPicPr>
            <a:picLocks noChangeAspect="1"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2855867" y="1989154"/>
            <a:ext cx="990034" cy="3808"/>
          </a:xfrm>
          <a:prstGeom prst="rect">
            <a:avLst/>
          </a:prstGeom>
        </p:spPr>
      </p:pic>
      <p:pic>
        <p:nvPicPr>
          <p:cNvPr id="28" name="Image 13" descr=" "/>
          <p:cNvPicPr>
            <a:picLocks noChangeAspect="1"/>
          </p:cNvPicPr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3998214" y="1989154"/>
            <a:ext cx="1028112" cy="3808"/>
          </a:xfrm>
          <a:prstGeom prst="rect">
            <a:avLst/>
          </a:prstGeom>
        </p:spPr>
      </p:pic>
      <p:sp>
        <p:nvSpPr>
          <p:cNvPr id="29" name="Shape 13"/>
          <p:cNvSpPr/>
          <p:nvPr/>
        </p:nvSpPr>
        <p:spPr>
          <a:xfrm>
            <a:off x="3262035" y="1904104"/>
            <a:ext cx="177698" cy="165022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30" name="Image 14" descr=" "/>
          <p:cNvPicPr>
            <a:picLocks noChangeAspect="1"/>
          </p:cNvPicPr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3287420" y="1916798"/>
            <a:ext cx="132871" cy="132884"/>
          </a:xfrm>
          <a:prstGeom prst="rect">
            <a:avLst/>
          </a:prstGeom>
        </p:spPr>
      </p:pic>
      <p:pic>
        <p:nvPicPr>
          <p:cNvPr id="31" name="Image 15" descr=" "/>
          <p:cNvPicPr>
            <a:picLocks noChangeAspect="1"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2855867" y="1786049"/>
            <a:ext cx="990034" cy="3808"/>
          </a:xfrm>
          <a:prstGeom prst="rect">
            <a:avLst/>
          </a:prstGeom>
        </p:spPr>
      </p:pic>
      <p:pic>
        <p:nvPicPr>
          <p:cNvPr id="32" name="Image 16" descr=" "/>
          <p:cNvPicPr>
            <a:picLocks noChangeAspect="1"/>
          </p:cNvPicPr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3998214" y="1786049"/>
            <a:ext cx="1028112" cy="3808"/>
          </a:xfrm>
          <a:prstGeom prst="rect">
            <a:avLst/>
          </a:prstGeom>
        </p:spPr>
      </p:pic>
      <p:sp>
        <p:nvSpPr>
          <p:cNvPr id="33" name="Shape 14"/>
          <p:cNvSpPr/>
          <p:nvPr/>
        </p:nvSpPr>
        <p:spPr>
          <a:xfrm>
            <a:off x="3262035" y="1700999"/>
            <a:ext cx="177698" cy="165022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34" name="Image 17" descr=" "/>
          <p:cNvPicPr>
            <a:picLocks noChangeAspect="1"/>
          </p:cNvPicPr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3287420" y="1713693"/>
            <a:ext cx="132871" cy="132884"/>
          </a:xfrm>
          <a:prstGeom prst="rect">
            <a:avLst/>
          </a:prstGeom>
        </p:spPr>
      </p:pic>
      <p:sp>
        <p:nvSpPr>
          <p:cNvPr id="35" name="Shape 15"/>
          <p:cNvSpPr/>
          <p:nvPr/>
        </p:nvSpPr>
        <p:spPr>
          <a:xfrm>
            <a:off x="4417075" y="1700999"/>
            <a:ext cx="177698" cy="165022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36" name="Image 18" descr=" "/>
          <p:cNvPicPr>
            <a:picLocks noChangeAspect="1"/>
          </p:cNvPicPr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4442460" y="1713693"/>
            <a:ext cx="132871" cy="132884"/>
          </a:xfrm>
          <a:prstGeom prst="rect">
            <a:avLst/>
          </a:prstGeom>
        </p:spPr>
      </p:pic>
      <p:pic>
        <p:nvPicPr>
          <p:cNvPr id="37" name="Image 19" descr=" "/>
          <p:cNvPicPr>
            <a:picLocks noChangeAspect="1"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2855867" y="2179564"/>
            <a:ext cx="990034" cy="3808"/>
          </a:xfrm>
          <a:prstGeom prst="rect">
            <a:avLst/>
          </a:prstGeom>
        </p:spPr>
      </p:pic>
      <p:pic>
        <p:nvPicPr>
          <p:cNvPr id="38" name="Image 20" descr=" "/>
          <p:cNvPicPr>
            <a:picLocks noChangeAspect="1"/>
          </p:cNvPicPr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3998214" y="2179564"/>
            <a:ext cx="1028112" cy="3808"/>
          </a:xfrm>
          <a:prstGeom prst="rect">
            <a:avLst/>
          </a:prstGeom>
        </p:spPr>
      </p:pic>
      <p:sp>
        <p:nvSpPr>
          <p:cNvPr id="39" name="Shape 16"/>
          <p:cNvSpPr/>
          <p:nvPr/>
        </p:nvSpPr>
        <p:spPr>
          <a:xfrm>
            <a:off x="3262035" y="2094514"/>
            <a:ext cx="177698" cy="165022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40" name="Image 21" descr=" "/>
          <p:cNvPicPr>
            <a:picLocks noChangeAspect="1"/>
          </p:cNvPicPr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3287420" y="2107208"/>
            <a:ext cx="132871" cy="132884"/>
          </a:xfrm>
          <a:prstGeom prst="rect">
            <a:avLst/>
          </a:prstGeom>
        </p:spPr>
      </p:pic>
      <p:sp>
        <p:nvSpPr>
          <p:cNvPr id="41" name="Shape 17"/>
          <p:cNvSpPr/>
          <p:nvPr/>
        </p:nvSpPr>
        <p:spPr>
          <a:xfrm>
            <a:off x="4417075" y="2094514"/>
            <a:ext cx="177698" cy="165022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42" name="Image 22" descr=" "/>
          <p:cNvPicPr>
            <a:picLocks noChangeAspect="1"/>
          </p:cNvPicPr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4442460" y="2107208"/>
            <a:ext cx="132871" cy="132884"/>
          </a:xfrm>
          <a:prstGeom prst="rect">
            <a:avLst/>
          </a:prstGeom>
        </p:spPr>
      </p:pic>
      <p:pic>
        <p:nvPicPr>
          <p:cNvPr id="43" name="Image 23" descr=" "/>
          <p:cNvPicPr>
            <a:picLocks noChangeAspect="1"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2855867" y="2382668"/>
            <a:ext cx="990034" cy="3808"/>
          </a:xfrm>
          <a:prstGeom prst="rect">
            <a:avLst/>
          </a:prstGeom>
        </p:spPr>
      </p:pic>
      <p:pic>
        <p:nvPicPr>
          <p:cNvPr id="44" name="Image 24" descr=" "/>
          <p:cNvPicPr>
            <a:picLocks noChangeAspect="1"/>
          </p:cNvPicPr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3998214" y="2382668"/>
            <a:ext cx="1028112" cy="3808"/>
          </a:xfrm>
          <a:prstGeom prst="rect">
            <a:avLst/>
          </a:prstGeom>
        </p:spPr>
      </p:pic>
      <p:pic>
        <p:nvPicPr>
          <p:cNvPr id="45" name="Image 25" descr=" "/>
          <p:cNvPicPr>
            <a:picLocks noChangeAspect="1"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2855867" y="2585773"/>
            <a:ext cx="990034" cy="3808"/>
          </a:xfrm>
          <a:prstGeom prst="rect">
            <a:avLst/>
          </a:prstGeom>
        </p:spPr>
      </p:pic>
      <p:pic>
        <p:nvPicPr>
          <p:cNvPr id="46" name="Image 26" descr=" "/>
          <p:cNvPicPr>
            <a:picLocks noChangeAspect="1"/>
          </p:cNvPicPr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3998214" y="2585773"/>
            <a:ext cx="1028112" cy="3808"/>
          </a:xfrm>
          <a:prstGeom prst="rect">
            <a:avLst/>
          </a:prstGeom>
        </p:spPr>
      </p:pic>
      <p:sp>
        <p:nvSpPr>
          <p:cNvPr id="47" name="Shape 18"/>
          <p:cNvSpPr/>
          <p:nvPr/>
        </p:nvSpPr>
        <p:spPr>
          <a:xfrm>
            <a:off x="3262035" y="2500723"/>
            <a:ext cx="177698" cy="165022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48" name="Image 27" descr=" "/>
          <p:cNvPicPr>
            <a:picLocks noChangeAspect="1"/>
          </p:cNvPicPr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3287420" y="2513417"/>
            <a:ext cx="132871" cy="132884"/>
          </a:xfrm>
          <a:prstGeom prst="rect">
            <a:avLst/>
          </a:prstGeom>
        </p:spPr>
      </p:pic>
      <p:sp>
        <p:nvSpPr>
          <p:cNvPr id="49" name="Shape 19"/>
          <p:cNvSpPr/>
          <p:nvPr/>
        </p:nvSpPr>
        <p:spPr>
          <a:xfrm>
            <a:off x="4417075" y="2500723"/>
            <a:ext cx="177698" cy="165022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50" name="Image 28" descr=" "/>
          <p:cNvPicPr>
            <a:picLocks noChangeAspect="1"/>
          </p:cNvPicPr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4442460" y="2513417"/>
            <a:ext cx="132871" cy="132884"/>
          </a:xfrm>
          <a:prstGeom prst="rect">
            <a:avLst/>
          </a:prstGeom>
        </p:spPr>
      </p:pic>
      <p:pic>
        <p:nvPicPr>
          <p:cNvPr id="51" name="Image 29" descr=" "/>
          <p:cNvPicPr>
            <a:picLocks noChangeAspect="1"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2855867" y="2788877"/>
            <a:ext cx="990034" cy="3808"/>
          </a:xfrm>
          <a:prstGeom prst="rect">
            <a:avLst/>
          </a:prstGeom>
        </p:spPr>
      </p:pic>
      <p:pic>
        <p:nvPicPr>
          <p:cNvPr id="52" name="Image 30" descr=" "/>
          <p:cNvPicPr>
            <a:picLocks noChangeAspect="1"/>
          </p:cNvPicPr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3998214" y="2788877"/>
            <a:ext cx="1028112" cy="3808"/>
          </a:xfrm>
          <a:prstGeom prst="rect">
            <a:avLst/>
          </a:prstGeom>
        </p:spPr>
      </p:pic>
      <p:pic>
        <p:nvPicPr>
          <p:cNvPr id="53" name="Image 31" descr=" "/>
          <p:cNvPicPr>
            <a:picLocks noChangeAspect="1"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2855867" y="3195086"/>
            <a:ext cx="990034" cy="3808"/>
          </a:xfrm>
          <a:prstGeom prst="rect">
            <a:avLst/>
          </a:prstGeom>
        </p:spPr>
      </p:pic>
      <p:pic>
        <p:nvPicPr>
          <p:cNvPr id="54" name="Image 32" descr=" "/>
          <p:cNvPicPr>
            <a:picLocks noChangeAspect="1"/>
          </p:cNvPicPr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3998214" y="3195086"/>
            <a:ext cx="1028112" cy="3808"/>
          </a:xfrm>
          <a:prstGeom prst="rect">
            <a:avLst/>
          </a:prstGeom>
        </p:spPr>
      </p:pic>
      <p:pic>
        <p:nvPicPr>
          <p:cNvPr id="55" name="Image 33" descr=" "/>
          <p:cNvPicPr>
            <a:picLocks noChangeAspect="1"/>
          </p:cNvPicPr>
          <p:nvPr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1980068" y="3398190"/>
            <a:ext cx="723486" cy="3808"/>
          </a:xfrm>
          <a:prstGeom prst="rect">
            <a:avLst/>
          </a:prstGeom>
        </p:spPr>
      </p:pic>
      <p:pic>
        <p:nvPicPr>
          <p:cNvPr id="56" name="Image 34" descr=" "/>
          <p:cNvPicPr>
            <a:picLocks noChangeAspect="1"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2855867" y="3385496"/>
            <a:ext cx="990034" cy="3808"/>
          </a:xfrm>
          <a:prstGeom prst="rect">
            <a:avLst/>
          </a:prstGeom>
        </p:spPr>
      </p:pic>
      <p:pic>
        <p:nvPicPr>
          <p:cNvPr id="57" name="Image 35" descr=" "/>
          <p:cNvPicPr>
            <a:picLocks noChangeAspect="1"/>
          </p:cNvPicPr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3998214" y="3385496"/>
            <a:ext cx="1028112" cy="3808"/>
          </a:xfrm>
          <a:prstGeom prst="rect">
            <a:avLst/>
          </a:prstGeom>
        </p:spPr>
      </p:pic>
      <p:sp>
        <p:nvSpPr>
          <p:cNvPr id="58" name="Shape 20"/>
          <p:cNvSpPr/>
          <p:nvPr/>
        </p:nvSpPr>
        <p:spPr>
          <a:xfrm>
            <a:off x="3262035" y="3300446"/>
            <a:ext cx="177698" cy="165022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59" name="Image 36" descr=" "/>
          <p:cNvPicPr>
            <a:picLocks noChangeAspect="1"/>
          </p:cNvPicPr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3287420" y="3313140"/>
            <a:ext cx="132871" cy="132884"/>
          </a:xfrm>
          <a:prstGeom prst="rect">
            <a:avLst/>
          </a:prstGeom>
        </p:spPr>
      </p:pic>
      <p:sp>
        <p:nvSpPr>
          <p:cNvPr id="60" name="Shape 21"/>
          <p:cNvSpPr/>
          <p:nvPr/>
        </p:nvSpPr>
        <p:spPr>
          <a:xfrm>
            <a:off x="4417075" y="3300446"/>
            <a:ext cx="177698" cy="165022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61" name="Image 37" descr=" "/>
          <p:cNvPicPr>
            <a:picLocks noChangeAspect="1"/>
          </p:cNvPicPr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4442460" y="3313140"/>
            <a:ext cx="132871" cy="132884"/>
          </a:xfrm>
          <a:prstGeom prst="rect">
            <a:avLst/>
          </a:prstGeom>
        </p:spPr>
      </p:pic>
      <p:pic>
        <p:nvPicPr>
          <p:cNvPr id="62" name="Image 38" descr=" "/>
          <p:cNvPicPr>
            <a:picLocks noChangeAspect="1"/>
          </p:cNvPicPr>
          <p:nvPr/>
        </p:nvPicPr>
        <p:blipFill>
          <a:blip r:embed="rId30">
            <a:extLst>
              <a:ext uri="{96DAC541-7B7A-43D3-8B79-37D633B846F1}">
                <asvg:svgBlip xmlns:asvg="http://schemas.microsoft.com/office/drawing/2016/SVG/main" r:embed="rId31"/>
              </a:ext>
            </a:extLst>
          </a:blip>
          <a:stretch>
            <a:fillRect/>
          </a:stretch>
        </p:blipFill>
        <p:spPr>
          <a:xfrm>
            <a:off x="1802369" y="3601295"/>
            <a:ext cx="901185" cy="3808"/>
          </a:xfrm>
          <a:prstGeom prst="rect">
            <a:avLst/>
          </a:prstGeom>
        </p:spPr>
      </p:pic>
      <p:pic>
        <p:nvPicPr>
          <p:cNvPr id="63" name="Image 39" descr=" "/>
          <p:cNvPicPr>
            <a:picLocks noChangeAspect="1"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2855867" y="3601295"/>
            <a:ext cx="990034" cy="3808"/>
          </a:xfrm>
          <a:prstGeom prst="rect">
            <a:avLst/>
          </a:prstGeom>
        </p:spPr>
      </p:pic>
      <p:pic>
        <p:nvPicPr>
          <p:cNvPr id="64" name="Image 40" descr=" "/>
          <p:cNvPicPr>
            <a:picLocks noChangeAspect="1"/>
          </p:cNvPicPr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3998214" y="3601295"/>
            <a:ext cx="1028112" cy="3808"/>
          </a:xfrm>
          <a:prstGeom prst="rect">
            <a:avLst/>
          </a:prstGeom>
        </p:spPr>
      </p:pic>
      <p:sp>
        <p:nvSpPr>
          <p:cNvPr id="65" name="Shape 22"/>
          <p:cNvSpPr/>
          <p:nvPr/>
        </p:nvSpPr>
        <p:spPr>
          <a:xfrm>
            <a:off x="3097029" y="1472507"/>
            <a:ext cx="520402" cy="152328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6" name="Text 23"/>
          <p:cNvSpPr/>
          <p:nvPr/>
        </p:nvSpPr>
        <p:spPr>
          <a:xfrm>
            <a:off x="2889714" y="1442887"/>
            <a:ext cx="915621" cy="2192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106"/>
              </a:lnSpc>
              <a:buNone/>
            </a:pPr>
            <a:r>
              <a:rPr lang="en-US" sz="800" dirty="0">
                <a:solidFill>
                  <a:srgbClr val="0F0F0F">
                    <a:alpha val="100000"/>
                  </a:srgbClr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standard</a:t>
            </a:r>
            <a:endParaRPr lang="en-US" sz="800" dirty="0"/>
          </a:p>
        </p:txBody>
      </p:sp>
      <p:sp>
        <p:nvSpPr>
          <p:cNvPr id="67" name="Shape 24"/>
          <p:cNvSpPr/>
          <p:nvPr/>
        </p:nvSpPr>
        <p:spPr>
          <a:xfrm>
            <a:off x="4099756" y="1472507"/>
            <a:ext cx="812336" cy="152328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8" name="Text 25"/>
          <p:cNvSpPr/>
          <p:nvPr/>
        </p:nvSpPr>
        <p:spPr>
          <a:xfrm>
            <a:off x="4044754" y="1468275"/>
            <a:ext cx="922339" cy="160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106"/>
              </a:lnSpc>
              <a:buNone/>
            </a:pPr>
            <a:r>
              <a:rPr lang="en-US" sz="800" dirty="0">
                <a:solidFill>
                  <a:srgbClr val="0F0F0F">
                    <a:alpha val="100000"/>
                  </a:srgbClr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multi-moteurs</a:t>
            </a:r>
            <a:endParaRPr lang="en-US" sz="800" dirty="0"/>
          </a:p>
        </p:txBody>
      </p:sp>
      <p:sp>
        <p:nvSpPr>
          <p:cNvPr id="69" name="Shape 26"/>
          <p:cNvSpPr/>
          <p:nvPr/>
        </p:nvSpPr>
        <p:spPr>
          <a:xfrm>
            <a:off x="4061678" y="1904104"/>
            <a:ext cx="888492" cy="139634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0" name="Text 27"/>
          <p:cNvSpPr/>
          <p:nvPr/>
        </p:nvSpPr>
        <p:spPr>
          <a:xfrm>
            <a:off x="3905134" y="1887178"/>
            <a:ext cx="1201580" cy="160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106"/>
              </a:lnSpc>
              <a:buNone/>
            </a:pPr>
            <a:r>
              <a:rPr lang="en-US" sz="800" dirty="0">
                <a:solidFill>
                  <a:srgbClr val="0F0F0F">
                    <a:alpha val="100000"/>
                  </a:srgbClr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avec IA avancée</a:t>
            </a:r>
            <a:endParaRPr lang="en-US" sz="800" dirty="0"/>
          </a:p>
        </p:txBody>
      </p:sp>
      <p:sp>
        <p:nvSpPr>
          <p:cNvPr id="71" name="Shape 28"/>
          <p:cNvSpPr/>
          <p:nvPr/>
        </p:nvSpPr>
        <p:spPr>
          <a:xfrm>
            <a:off x="4112449" y="2284924"/>
            <a:ext cx="786950" cy="152328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2" name="Shape 29"/>
          <p:cNvSpPr/>
          <p:nvPr/>
        </p:nvSpPr>
        <p:spPr>
          <a:xfrm>
            <a:off x="3147800" y="2284924"/>
            <a:ext cx="418861" cy="152328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3" name="Text 30"/>
          <p:cNvSpPr/>
          <p:nvPr/>
        </p:nvSpPr>
        <p:spPr>
          <a:xfrm>
            <a:off x="4044754" y="2280693"/>
            <a:ext cx="922339" cy="160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106"/>
              </a:lnSpc>
              <a:buNone/>
            </a:pPr>
            <a:r>
              <a:rPr lang="en-US" sz="800" dirty="0">
                <a:solidFill>
                  <a:srgbClr val="0F0F0F">
                    <a:alpha val="100000"/>
                  </a:srgbClr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entrée + sortie</a:t>
            </a:r>
            <a:endParaRPr lang="en-US" sz="800" dirty="0"/>
          </a:p>
        </p:txBody>
      </p:sp>
      <p:sp>
        <p:nvSpPr>
          <p:cNvPr id="74" name="Text 31"/>
          <p:cNvSpPr/>
          <p:nvPr/>
        </p:nvSpPr>
        <p:spPr>
          <a:xfrm>
            <a:off x="2889714" y="2255305"/>
            <a:ext cx="915621" cy="2192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106"/>
              </a:lnSpc>
              <a:buNone/>
            </a:pPr>
            <a:r>
              <a:rPr lang="en-US" sz="800" dirty="0">
                <a:solidFill>
                  <a:srgbClr val="0F0F0F">
                    <a:alpha val="100000"/>
                  </a:srgbClr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entrant</a:t>
            </a:r>
            <a:endParaRPr lang="en-US" sz="800" dirty="0"/>
          </a:p>
        </p:txBody>
      </p:sp>
      <p:pic>
        <p:nvPicPr>
          <p:cNvPr id="75" name="Image 41" descr=" "/>
          <p:cNvPicPr>
            <a:picLocks noChangeAspect="1"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2855867" y="4413712"/>
            <a:ext cx="990034" cy="3808"/>
          </a:xfrm>
          <a:prstGeom prst="rect">
            <a:avLst/>
          </a:prstGeom>
        </p:spPr>
      </p:pic>
      <p:pic>
        <p:nvPicPr>
          <p:cNvPr id="76" name="Image 42" descr=" "/>
          <p:cNvPicPr>
            <a:picLocks noChangeAspect="1"/>
          </p:cNvPicPr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3998214" y="4413712"/>
            <a:ext cx="1028112" cy="3808"/>
          </a:xfrm>
          <a:prstGeom prst="rect">
            <a:avLst/>
          </a:prstGeom>
        </p:spPr>
      </p:pic>
      <p:sp>
        <p:nvSpPr>
          <p:cNvPr id="77" name="Shape 32"/>
          <p:cNvSpPr/>
          <p:nvPr/>
        </p:nvSpPr>
        <p:spPr>
          <a:xfrm>
            <a:off x="4099756" y="4315968"/>
            <a:ext cx="812336" cy="152328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8" name="Shape 33"/>
          <p:cNvSpPr/>
          <p:nvPr/>
        </p:nvSpPr>
        <p:spPr>
          <a:xfrm>
            <a:off x="3058951" y="4315968"/>
            <a:ext cx="583866" cy="152328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9" name="Text 34"/>
          <p:cNvSpPr/>
          <p:nvPr/>
        </p:nvSpPr>
        <p:spPr>
          <a:xfrm>
            <a:off x="4044754" y="4299043"/>
            <a:ext cx="922339" cy="160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106"/>
              </a:lnSpc>
              <a:buNone/>
            </a:pPr>
            <a:r>
              <a:rPr lang="en-US" sz="800" dirty="0">
                <a:solidFill>
                  <a:srgbClr val="0F0F0F">
                    <a:alpha val="100000"/>
                  </a:srgbClr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sur dashboard</a:t>
            </a:r>
            <a:endParaRPr lang="en-US" sz="800" dirty="0"/>
          </a:p>
        </p:txBody>
      </p:sp>
      <p:sp>
        <p:nvSpPr>
          <p:cNvPr id="80" name="Text 35"/>
          <p:cNvSpPr/>
          <p:nvPr/>
        </p:nvSpPr>
        <p:spPr>
          <a:xfrm>
            <a:off x="2889714" y="4273655"/>
            <a:ext cx="915621" cy="2192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106"/>
              </a:lnSpc>
              <a:buNone/>
            </a:pPr>
            <a:r>
              <a:rPr lang="en-US" sz="800" dirty="0">
                <a:solidFill>
                  <a:srgbClr val="0F0F0F">
                    <a:alpha val="100000"/>
                  </a:srgbClr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via filtrage</a:t>
            </a:r>
            <a:endParaRPr lang="en-US" sz="800" dirty="0"/>
          </a:p>
        </p:txBody>
      </p:sp>
      <p:sp>
        <p:nvSpPr>
          <p:cNvPr id="81" name="Shape 36"/>
          <p:cNvSpPr/>
          <p:nvPr/>
        </p:nvSpPr>
        <p:spPr>
          <a:xfrm>
            <a:off x="3084337" y="2691133"/>
            <a:ext cx="533095" cy="139634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2" name="Text 37"/>
          <p:cNvSpPr/>
          <p:nvPr/>
        </p:nvSpPr>
        <p:spPr>
          <a:xfrm>
            <a:off x="2889714" y="2661514"/>
            <a:ext cx="915621" cy="2192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106"/>
              </a:lnSpc>
              <a:buNone/>
            </a:pPr>
            <a:r>
              <a:rPr lang="en-US" sz="800" dirty="0">
                <a:solidFill>
                  <a:srgbClr val="0F0F0F">
                    <a:alpha val="100000"/>
                  </a:srgbClr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standard</a:t>
            </a:r>
            <a:endParaRPr lang="en-US" sz="800" dirty="0"/>
          </a:p>
        </p:txBody>
      </p:sp>
      <p:sp>
        <p:nvSpPr>
          <p:cNvPr id="83" name="Shape 38"/>
          <p:cNvSpPr/>
          <p:nvPr/>
        </p:nvSpPr>
        <p:spPr>
          <a:xfrm>
            <a:off x="4252069" y="2691133"/>
            <a:ext cx="507710" cy="139634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4" name="Text 39"/>
          <p:cNvSpPr/>
          <p:nvPr/>
        </p:nvSpPr>
        <p:spPr>
          <a:xfrm>
            <a:off x="4044754" y="2686902"/>
            <a:ext cx="922339" cy="160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106"/>
              </a:lnSpc>
              <a:buNone/>
            </a:pPr>
            <a:r>
              <a:rPr lang="en-US" sz="800" dirty="0">
                <a:solidFill>
                  <a:srgbClr val="0F0F0F">
                    <a:alpha val="100000"/>
                  </a:srgbClr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avancée</a:t>
            </a:r>
            <a:endParaRPr lang="en-US" sz="800" dirty="0"/>
          </a:p>
        </p:txBody>
      </p:sp>
      <p:sp>
        <p:nvSpPr>
          <p:cNvPr id="85" name="Shape 40"/>
          <p:cNvSpPr/>
          <p:nvPr/>
        </p:nvSpPr>
        <p:spPr>
          <a:xfrm>
            <a:off x="3084337" y="3110036"/>
            <a:ext cx="545788" cy="126940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6" name="Text 41"/>
          <p:cNvSpPr/>
          <p:nvPr/>
        </p:nvSpPr>
        <p:spPr>
          <a:xfrm>
            <a:off x="2889714" y="3067722"/>
            <a:ext cx="915621" cy="2192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106"/>
              </a:lnSpc>
              <a:buNone/>
            </a:pPr>
            <a:r>
              <a:rPr lang="en-US" sz="800" dirty="0">
                <a:solidFill>
                  <a:srgbClr val="0F0F0F">
                    <a:alpha val="100000"/>
                  </a:srgbClr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activable</a:t>
            </a:r>
            <a:endParaRPr lang="en-US" sz="800" dirty="0"/>
          </a:p>
        </p:txBody>
      </p:sp>
      <p:sp>
        <p:nvSpPr>
          <p:cNvPr id="87" name="Shape 42"/>
          <p:cNvSpPr/>
          <p:nvPr/>
        </p:nvSpPr>
        <p:spPr>
          <a:xfrm>
            <a:off x="4252069" y="3097342"/>
            <a:ext cx="507710" cy="139634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8" name="Text 43"/>
          <p:cNvSpPr/>
          <p:nvPr/>
        </p:nvSpPr>
        <p:spPr>
          <a:xfrm>
            <a:off x="4044754" y="3093110"/>
            <a:ext cx="922339" cy="160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106"/>
              </a:lnSpc>
              <a:buNone/>
            </a:pPr>
            <a:r>
              <a:rPr lang="en-US" sz="800" dirty="0">
                <a:solidFill>
                  <a:srgbClr val="0F0F0F">
                    <a:alpha val="100000"/>
                  </a:srgbClr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intégrée</a:t>
            </a:r>
            <a:endParaRPr lang="en-US" sz="800" dirty="0"/>
          </a:p>
        </p:txBody>
      </p:sp>
      <p:sp>
        <p:nvSpPr>
          <p:cNvPr id="89" name="Shape 44"/>
          <p:cNvSpPr/>
          <p:nvPr/>
        </p:nvSpPr>
        <p:spPr>
          <a:xfrm>
            <a:off x="3173186" y="3503550"/>
            <a:ext cx="368090" cy="126940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0" name="Text 45"/>
          <p:cNvSpPr/>
          <p:nvPr/>
        </p:nvSpPr>
        <p:spPr>
          <a:xfrm>
            <a:off x="2889714" y="3461237"/>
            <a:ext cx="915621" cy="2192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106"/>
              </a:lnSpc>
              <a:buNone/>
            </a:pPr>
            <a:r>
              <a:rPr lang="en-US" sz="800" dirty="0">
                <a:solidFill>
                  <a:srgbClr val="0F0F0F">
                    <a:alpha val="100000"/>
                  </a:srgbClr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active</a:t>
            </a:r>
            <a:endParaRPr lang="en-US" sz="800" dirty="0"/>
          </a:p>
        </p:txBody>
      </p:sp>
      <p:sp>
        <p:nvSpPr>
          <p:cNvPr id="91" name="Shape 46"/>
          <p:cNvSpPr/>
          <p:nvPr/>
        </p:nvSpPr>
        <p:spPr>
          <a:xfrm>
            <a:off x="4137834" y="3490856"/>
            <a:ext cx="736179" cy="152328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2" name="Text 47"/>
          <p:cNvSpPr/>
          <p:nvPr/>
        </p:nvSpPr>
        <p:spPr>
          <a:xfrm>
            <a:off x="4044754" y="3486625"/>
            <a:ext cx="922339" cy="160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106"/>
              </a:lnSpc>
              <a:buNone/>
            </a:pPr>
            <a:r>
              <a:rPr lang="en-US" sz="800" dirty="0">
                <a:solidFill>
                  <a:srgbClr val="0F0F0F">
                    <a:alpha val="100000"/>
                  </a:srgbClr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désactivable</a:t>
            </a:r>
            <a:endParaRPr lang="en-US" sz="800" dirty="0"/>
          </a:p>
        </p:txBody>
      </p:sp>
      <p:pic>
        <p:nvPicPr>
          <p:cNvPr id="93" name="Image 43" descr=" "/>
          <p:cNvPicPr>
            <a:picLocks noChangeAspect="1"/>
          </p:cNvPicPr>
          <p:nvPr/>
        </p:nvPicPr>
        <p:blipFill>
          <a:blip r:embed="rId32">
            <a:extLs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1497744" y="4210608"/>
            <a:ext cx="1205811" cy="3808"/>
          </a:xfrm>
          <a:prstGeom prst="rect">
            <a:avLst/>
          </a:prstGeom>
        </p:spPr>
      </p:pic>
      <p:pic>
        <p:nvPicPr>
          <p:cNvPr id="94" name="Image 44" descr=" "/>
          <p:cNvPicPr>
            <a:picLocks noChangeAspect="1"/>
          </p:cNvPicPr>
          <p:nvPr/>
        </p:nvPicPr>
        <p:blipFill>
          <a:blip r:embed="rId34">
            <a:extLst>
              <a:ext uri="{96DAC541-7B7A-43D3-8B79-37D633B846F1}">
                <asvg:svgBlip xmlns:asvg="http://schemas.microsoft.com/office/drawing/2016/SVG/main" r:embed="rId35"/>
              </a:ext>
            </a:extLst>
          </a:blip>
          <a:stretch>
            <a:fillRect/>
          </a:stretch>
        </p:blipFill>
        <p:spPr>
          <a:xfrm>
            <a:off x="1865833" y="4413712"/>
            <a:ext cx="837721" cy="3808"/>
          </a:xfrm>
          <a:prstGeom prst="rect">
            <a:avLst/>
          </a:prstGeom>
        </p:spPr>
      </p:pic>
      <p:pic>
        <p:nvPicPr>
          <p:cNvPr id="95" name="Image 45" descr=" "/>
          <p:cNvPicPr>
            <a:picLocks noChangeAspect="1"/>
          </p:cNvPicPr>
          <p:nvPr/>
        </p:nvPicPr>
        <p:blipFill>
          <a:blip r:embed="rId36">
            <a:extLst>
              <a:ext uri="{96DAC541-7B7A-43D3-8B79-37D633B846F1}">
                <asvg:svgBlip xmlns:asvg="http://schemas.microsoft.com/office/drawing/2016/SVG/main" r:embed="rId37"/>
              </a:ext>
            </a:extLst>
          </a:blip>
          <a:stretch>
            <a:fillRect/>
          </a:stretch>
        </p:blipFill>
        <p:spPr>
          <a:xfrm>
            <a:off x="1700828" y="4616817"/>
            <a:ext cx="1002727" cy="3808"/>
          </a:xfrm>
          <a:prstGeom prst="rect">
            <a:avLst/>
          </a:prstGeom>
        </p:spPr>
      </p:pic>
      <p:pic>
        <p:nvPicPr>
          <p:cNvPr id="96" name="Image 46" descr=" "/>
          <p:cNvPicPr>
            <a:picLocks noChangeAspect="1"/>
          </p:cNvPicPr>
          <p:nvPr/>
        </p:nvPicPr>
        <p:blipFill>
          <a:blip r:embed="rId38">
            <a:extLst>
              <a:ext uri="{96DAC541-7B7A-43D3-8B79-37D633B846F1}">
                <asvg:svgBlip xmlns:asvg="http://schemas.microsoft.com/office/drawing/2016/SVG/main" r:embed="rId39"/>
              </a:ext>
            </a:extLst>
          </a:blip>
          <a:stretch>
            <a:fillRect/>
          </a:stretch>
        </p:blipFill>
        <p:spPr>
          <a:xfrm>
            <a:off x="1281967" y="5010331"/>
            <a:ext cx="1421587" cy="3808"/>
          </a:xfrm>
          <a:prstGeom prst="rect">
            <a:avLst/>
          </a:prstGeom>
        </p:spPr>
      </p:pic>
      <p:pic>
        <p:nvPicPr>
          <p:cNvPr id="97" name="Image 47" descr=" "/>
          <p:cNvPicPr>
            <a:picLocks noChangeAspect="1"/>
          </p:cNvPicPr>
          <p:nvPr/>
        </p:nvPicPr>
        <p:blipFill>
          <a:blip r:embed="rId40">
            <a:extLst>
              <a:ext uri="{96DAC541-7B7A-43D3-8B79-37D633B846F1}">
                <asvg:svgBlip xmlns:asvg="http://schemas.microsoft.com/office/drawing/2016/SVG/main" r:embed="rId41"/>
              </a:ext>
            </a:extLst>
          </a:blip>
          <a:stretch>
            <a:fillRect/>
          </a:stretch>
        </p:blipFill>
        <p:spPr>
          <a:xfrm>
            <a:off x="1485051" y="5213436"/>
            <a:ext cx="1218503" cy="3808"/>
          </a:xfrm>
          <a:prstGeom prst="rect">
            <a:avLst/>
          </a:prstGeom>
        </p:spPr>
      </p:pic>
      <p:pic>
        <p:nvPicPr>
          <p:cNvPr id="98" name="Image 48" descr=" "/>
          <p:cNvPicPr>
            <a:picLocks noChangeAspect="1"/>
          </p:cNvPicPr>
          <p:nvPr/>
        </p:nvPicPr>
        <p:blipFill>
          <a:blip r:embed="rId42">
            <a:extLst>
              <a:ext uri="{96DAC541-7B7A-43D3-8B79-37D633B846F1}">
                <asvg:svgBlip xmlns:asvg="http://schemas.microsoft.com/office/drawing/2016/SVG/main" r:embed="rId43"/>
              </a:ext>
            </a:extLst>
          </a:blip>
          <a:stretch>
            <a:fillRect/>
          </a:stretch>
        </p:blipFill>
        <p:spPr>
          <a:xfrm>
            <a:off x="2195845" y="4807226"/>
            <a:ext cx="507710" cy="3808"/>
          </a:xfrm>
          <a:prstGeom prst="rect">
            <a:avLst/>
          </a:prstGeom>
        </p:spPr>
      </p:pic>
      <p:sp>
        <p:nvSpPr>
          <p:cNvPr id="99" name="Text 48"/>
          <p:cNvSpPr/>
          <p:nvPr/>
        </p:nvSpPr>
        <p:spPr>
          <a:xfrm>
            <a:off x="355397" y="3807596"/>
            <a:ext cx="2108217" cy="2297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639"/>
              </a:lnSpc>
              <a:buNone/>
            </a:pPr>
            <a:r>
              <a:rPr lang="en-US" sz="1229" dirty="0">
                <a:solidFill>
                  <a:srgbClr val="0F0F0F">
                    <a:alpha val="100000"/>
                  </a:srgbClr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Contrôle et alerting</a:t>
            </a:r>
            <a:endParaRPr lang="en-US" sz="1229" dirty="0"/>
          </a:p>
        </p:txBody>
      </p:sp>
      <p:sp>
        <p:nvSpPr>
          <p:cNvPr id="100" name="Text 49"/>
          <p:cNvSpPr/>
          <p:nvPr/>
        </p:nvSpPr>
        <p:spPr>
          <a:xfrm>
            <a:off x="355397" y="4074782"/>
            <a:ext cx="2293156" cy="18617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90"/>
              </a:lnSpc>
              <a:buNone/>
            </a:pPr>
            <a:r>
              <a:rPr lang="en-US" sz="800" dirty="0">
                <a:solidFill>
                  <a:srgbClr val="0F0F0F">
                    <a:alpha val="100000"/>
                  </a:srgbClr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Statistiques détaillées</a:t>
            </a:r>
            <a:endParaRPr lang="en-US" sz="800" dirty="0"/>
          </a:p>
          <a:p>
            <a:pPr marL="0" indent="0" algn="l">
              <a:lnSpc>
                <a:spcPts val="1590"/>
              </a:lnSpc>
              <a:buNone/>
            </a:pPr>
            <a:r>
              <a:rPr lang="en-US" sz="800" dirty="0">
                <a:solidFill>
                  <a:srgbClr val="0F0F0F">
                    <a:alpha val="100000"/>
                  </a:srgbClr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Suivi des domaines autorisés​</a:t>
            </a:r>
            <a:endParaRPr lang="en-US" sz="800" dirty="0"/>
          </a:p>
          <a:p>
            <a:pPr marL="0" indent="0" algn="l">
              <a:lnSpc>
                <a:spcPts val="1590"/>
              </a:lnSpc>
              <a:buNone/>
            </a:pPr>
            <a:r>
              <a:rPr lang="en-US" sz="800" dirty="0">
                <a:solidFill>
                  <a:srgbClr val="0F0F0F">
                    <a:alpha val="100000"/>
                  </a:srgbClr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Alerting activité anormale</a:t>
            </a:r>
            <a:endParaRPr lang="en-US" sz="800" dirty="0"/>
          </a:p>
          <a:p>
            <a:pPr marL="0" indent="0" algn="l">
              <a:lnSpc>
                <a:spcPts val="1590"/>
              </a:lnSpc>
              <a:buNone/>
            </a:pPr>
            <a:r>
              <a:rPr lang="en-US" sz="800" dirty="0">
                <a:solidFill>
                  <a:srgbClr val="0F0F0F">
                    <a:alpha val="100000"/>
                  </a:srgbClr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Prévisualisation emails quarantaine</a:t>
            </a:r>
            <a:endParaRPr lang="en-US" sz="800" dirty="0"/>
          </a:p>
          <a:p>
            <a:pPr marL="0" indent="0" algn="l">
              <a:lnSpc>
                <a:spcPts val="1590"/>
              </a:lnSpc>
              <a:buNone/>
            </a:pPr>
            <a:r>
              <a:rPr lang="en-US" sz="800" dirty="0">
                <a:solidFill>
                  <a:srgbClr val="0F0F0F">
                    <a:alpha val="100000"/>
                  </a:srgbClr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Suivi des activités</a:t>
            </a:r>
            <a:endParaRPr lang="en-US" sz="800" dirty="0"/>
          </a:p>
          <a:p>
            <a:pPr marL="0" indent="0" algn="l">
              <a:lnSpc>
                <a:spcPts val="1590"/>
              </a:lnSpc>
              <a:buNone/>
            </a:pPr>
            <a:r>
              <a:rPr lang="en-US" sz="800" dirty="0">
                <a:solidFill>
                  <a:srgbClr val="0F0F0F">
                    <a:alpha val="100000"/>
                  </a:srgbClr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Mise à disposition API</a:t>
            </a:r>
            <a:endParaRPr lang="en-US" sz="800" dirty="0"/>
          </a:p>
        </p:txBody>
      </p:sp>
      <p:pic>
        <p:nvPicPr>
          <p:cNvPr id="101" name="Image 49" descr=" "/>
          <p:cNvPicPr>
            <a:picLocks noChangeAspect="1"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2855867" y="4210608"/>
            <a:ext cx="990034" cy="3808"/>
          </a:xfrm>
          <a:prstGeom prst="rect">
            <a:avLst/>
          </a:prstGeom>
        </p:spPr>
      </p:pic>
      <p:pic>
        <p:nvPicPr>
          <p:cNvPr id="102" name="Image 50" descr=" "/>
          <p:cNvPicPr>
            <a:picLocks noChangeAspect="1"/>
          </p:cNvPicPr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3998214" y="4210608"/>
            <a:ext cx="1028112" cy="3808"/>
          </a:xfrm>
          <a:prstGeom prst="rect">
            <a:avLst/>
          </a:prstGeom>
        </p:spPr>
      </p:pic>
      <p:sp>
        <p:nvSpPr>
          <p:cNvPr id="103" name="Shape 50"/>
          <p:cNvSpPr/>
          <p:nvPr/>
        </p:nvSpPr>
        <p:spPr>
          <a:xfrm>
            <a:off x="3262035" y="4125558"/>
            <a:ext cx="177698" cy="165022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04" name="Image 51" descr=" "/>
          <p:cNvPicPr>
            <a:picLocks noChangeAspect="1"/>
          </p:cNvPicPr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3287420" y="4138252"/>
            <a:ext cx="132871" cy="132884"/>
          </a:xfrm>
          <a:prstGeom prst="rect">
            <a:avLst/>
          </a:prstGeom>
        </p:spPr>
      </p:pic>
      <p:sp>
        <p:nvSpPr>
          <p:cNvPr id="105" name="Shape 51"/>
          <p:cNvSpPr/>
          <p:nvPr/>
        </p:nvSpPr>
        <p:spPr>
          <a:xfrm>
            <a:off x="4417075" y="4125558"/>
            <a:ext cx="177698" cy="165022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06" name="Image 52" descr=" "/>
          <p:cNvPicPr>
            <a:picLocks noChangeAspect="1"/>
          </p:cNvPicPr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4442460" y="4138252"/>
            <a:ext cx="132871" cy="132884"/>
          </a:xfrm>
          <a:prstGeom prst="rect">
            <a:avLst/>
          </a:prstGeom>
        </p:spPr>
      </p:pic>
      <p:pic>
        <p:nvPicPr>
          <p:cNvPr id="107" name="Image 53" descr=" "/>
          <p:cNvPicPr>
            <a:picLocks noChangeAspect="1"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2855867" y="4616817"/>
            <a:ext cx="990034" cy="3808"/>
          </a:xfrm>
          <a:prstGeom prst="rect">
            <a:avLst/>
          </a:prstGeom>
        </p:spPr>
      </p:pic>
      <p:pic>
        <p:nvPicPr>
          <p:cNvPr id="108" name="Image 54" descr=" "/>
          <p:cNvPicPr>
            <a:picLocks noChangeAspect="1"/>
          </p:cNvPicPr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3998214" y="4616817"/>
            <a:ext cx="1028112" cy="3808"/>
          </a:xfrm>
          <a:prstGeom prst="rect">
            <a:avLst/>
          </a:prstGeom>
        </p:spPr>
      </p:pic>
      <p:sp>
        <p:nvSpPr>
          <p:cNvPr id="109" name="Shape 52"/>
          <p:cNvSpPr/>
          <p:nvPr/>
        </p:nvSpPr>
        <p:spPr>
          <a:xfrm>
            <a:off x="3262035" y="4531766"/>
            <a:ext cx="177698" cy="165022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10" name="Image 55" descr=" "/>
          <p:cNvPicPr>
            <a:picLocks noChangeAspect="1"/>
          </p:cNvPicPr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3287420" y="4544460"/>
            <a:ext cx="132871" cy="132884"/>
          </a:xfrm>
          <a:prstGeom prst="rect">
            <a:avLst/>
          </a:prstGeom>
        </p:spPr>
      </p:pic>
      <p:sp>
        <p:nvSpPr>
          <p:cNvPr id="111" name="Shape 53"/>
          <p:cNvSpPr/>
          <p:nvPr/>
        </p:nvSpPr>
        <p:spPr>
          <a:xfrm>
            <a:off x="4417075" y="4531766"/>
            <a:ext cx="177698" cy="165022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12" name="Image 56" descr=" "/>
          <p:cNvPicPr>
            <a:picLocks noChangeAspect="1"/>
          </p:cNvPicPr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4442460" y="4544460"/>
            <a:ext cx="132871" cy="132884"/>
          </a:xfrm>
          <a:prstGeom prst="rect">
            <a:avLst/>
          </a:prstGeom>
        </p:spPr>
      </p:pic>
      <p:pic>
        <p:nvPicPr>
          <p:cNvPr id="113" name="Image 57" descr=" "/>
          <p:cNvPicPr>
            <a:picLocks noChangeAspect="1"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2855867" y="6216263"/>
            <a:ext cx="990034" cy="3808"/>
          </a:xfrm>
          <a:prstGeom prst="rect">
            <a:avLst/>
          </a:prstGeom>
        </p:spPr>
      </p:pic>
      <p:pic>
        <p:nvPicPr>
          <p:cNvPr id="114" name="Image 58" descr=" "/>
          <p:cNvPicPr>
            <a:picLocks noChangeAspect="1"/>
          </p:cNvPicPr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3998214" y="6216263"/>
            <a:ext cx="1028112" cy="3808"/>
          </a:xfrm>
          <a:prstGeom prst="rect">
            <a:avLst/>
          </a:prstGeom>
        </p:spPr>
      </p:pic>
      <p:sp>
        <p:nvSpPr>
          <p:cNvPr id="115" name="Shape 54"/>
          <p:cNvSpPr/>
          <p:nvPr/>
        </p:nvSpPr>
        <p:spPr>
          <a:xfrm>
            <a:off x="3262035" y="6131213"/>
            <a:ext cx="177698" cy="165022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16" name="Image 59" descr=" "/>
          <p:cNvPicPr>
            <a:picLocks noChangeAspect="1"/>
          </p:cNvPicPr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3287420" y="6143907"/>
            <a:ext cx="132871" cy="132884"/>
          </a:xfrm>
          <a:prstGeom prst="rect">
            <a:avLst/>
          </a:prstGeom>
        </p:spPr>
      </p:pic>
      <p:sp>
        <p:nvSpPr>
          <p:cNvPr id="117" name="Shape 55"/>
          <p:cNvSpPr/>
          <p:nvPr/>
        </p:nvSpPr>
        <p:spPr>
          <a:xfrm>
            <a:off x="4417075" y="6131213"/>
            <a:ext cx="177698" cy="165022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18" name="Image 60" descr=" "/>
          <p:cNvPicPr>
            <a:picLocks noChangeAspect="1"/>
          </p:cNvPicPr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4442460" y="6143907"/>
            <a:ext cx="132871" cy="132884"/>
          </a:xfrm>
          <a:prstGeom prst="rect">
            <a:avLst/>
          </a:prstGeom>
        </p:spPr>
      </p:pic>
      <p:pic>
        <p:nvPicPr>
          <p:cNvPr id="119" name="Image 61" descr=" "/>
          <p:cNvPicPr>
            <a:picLocks noChangeAspect="1"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2855867" y="6432062"/>
            <a:ext cx="990034" cy="3808"/>
          </a:xfrm>
          <a:prstGeom prst="rect">
            <a:avLst/>
          </a:prstGeom>
        </p:spPr>
      </p:pic>
      <p:pic>
        <p:nvPicPr>
          <p:cNvPr id="120" name="Image 62" descr=" "/>
          <p:cNvPicPr>
            <a:picLocks noChangeAspect="1"/>
          </p:cNvPicPr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3998214" y="6432062"/>
            <a:ext cx="1028112" cy="3808"/>
          </a:xfrm>
          <a:prstGeom prst="rect">
            <a:avLst/>
          </a:prstGeom>
        </p:spPr>
      </p:pic>
      <p:sp>
        <p:nvSpPr>
          <p:cNvPr id="121" name="Shape 56"/>
          <p:cNvSpPr/>
          <p:nvPr/>
        </p:nvSpPr>
        <p:spPr>
          <a:xfrm>
            <a:off x="3262035" y="6347012"/>
            <a:ext cx="177698" cy="165022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22" name="Image 63" descr=" "/>
          <p:cNvPicPr>
            <a:picLocks noChangeAspect="1"/>
          </p:cNvPicPr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3287420" y="6359706"/>
            <a:ext cx="132871" cy="132884"/>
          </a:xfrm>
          <a:prstGeom prst="rect">
            <a:avLst/>
          </a:prstGeom>
        </p:spPr>
      </p:pic>
      <p:sp>
        <p:nvSpPr>
          <p:cNvPr id="123" name="Shape 57"/>
          <p:cNvSpPr/>
          <p:nvPr/>
        </p:nvSpPr>
        <p:spPr>
          <a:xfrm>
            <a:off x="4417075" y="6347012"/>
            <a:ext cx="177698" cy="165022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24" name="Image 64" descr=" "/>
          <p:cNvPicPr>
            <a:picLocks noChangeAspect="1"/>
          </p:cNvPicPr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4442460" y="6359706"/>
            <a:ext cx="132871" cy="132884"/>
          </a:xfrm>
          <a:prstGeom prst="rect">
            <a:avLst/>
          </a:prstGeom>
        </p:spPr>
      </p:pic>
      <p:pic>
        <p:nvPicPr>
          <p:cNvPr id="125" name="Image 65" descr=" "/>
          <p:cNvPicPr>
            <a:picLocks noChangeAspect="1"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2855867" y="4807227"/>
            <a:ext cx="990034" cy="3808"/>
          </a:xfrm>
          <a:prstGeom prst="rect">
            <a:avLst/>
          </a:prstGeom>
        </p:spPr>
      </p:pic>
      <p:pic>
        <p:nvPicPr>
          <p:cNvPr id="126" name="Image 66" descr=" "/>
          <p:cNvPicPr>
            <a:picLocks noChangeAspect="1"/>
          </p:cNvPicPr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3998214" y="4807227"/>
            <a:ext cx="1028112" cy="3808"/>
          </a:xfrm>
          <a:prstGeom prst="rect">
            <a:avLst/>
          </a:prstGeom>
        </p:spPr>
      </p:pic>
      <p:sp>
        <p:nvSpPr>
          <p:cNvPr id="127" name="Shape 58"/>
          <p:cNvSpPr/>
          <p:nvPr/>
        </p:nvSpPr>
        <p:spPr>
          <a:xfrm>
            <a:off x="3262035" y="4722177"/>
            <a:ext cx="177698" cy="165022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28" name="Image 67" descr=" "/>
          <p:cNvPicPr>
            <a:picLocks noChangeAspect="1"/>
          </p:cNvPicPr>
          <p:nvPr/>
        </p:nvPicPr>
        <p:blipFill>
          <a:blip r:embed="rId44">
            <a:extLst>
              <a:ext uri="{96DAC541-7B7A-43D3-8B79-37D633B846F1}">
                <asvg:svgBlip xmlns:asvg="http://schemas.microsoft.com/office/drawing/2016/SVG/main" r:embed="rId45"/>
              </a:ext>
            </a:extLst>
          </a:blip>
          <a:stretch>
            <a:fillRect/>
          </a:stretch>
        </p:blipFill>
        <p:spPr>
          <a:xfrm>
            <a:off x="3287420" y="4734871"/>
            <a:ext cx="129177" cy="129190"/>
          </a:xfrm>
          <a:prstGeom prst="rect">
            <a:avLst/>
          </a:prstGeom>
        </p:spPr>
      </p:pic>
      <p:sp>
        <p:nvSpPr>
          <p:cNvPr id="129" name="Shape 59"/>
          <p:cNvSpPr/>
          <p:nvPr/>
        </p:nvSpPr>
        <p:spPr>
          <a:xfrm>
            <a:off x="4417075" y="4722177"/>
            <a:ext cx="177698" cy="165022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30" name="Image 68" descr=" "/>
          <p:cNvPicPr>
            <a:picLocks noChangeAspect="1"/>
          </p:cNvPicPr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4442460" y="4734871"/>
            <a:ext cx="132871" cy="132884"/>
          </a:xfrm>
          <a:prstGeom prst="rect">
            <a:avLst/>
          </a:prstGeom>
        </p:spPr>
      </p:pic>
      <p:pic>
        <p:nvPicPr>
          <p:cNvPr id="131" name="Image 69" descr=" "/>
          <p:cNvPicPr>
            <a:picLocks noChangeAspect="1"/>
          </p:cNvPicPr>
          <p:nvPr/>
        </p:nvPicPr>
        <p:blipFill>
          <a:blip r:embed="rId46">
            <a:extLst>
              <a:ext uri="{96DAC541-7B7A-43D3-8B79-37D633B846F1}">
                <asvg:svgBlip xmlns:asvg="http://schemas.microsoft.com/office/drawing/2016/SVG/main" r:embed="rId47"/>
              </a:ext>
            </a:extLst>
          </a:blip>
          <a:stretch>
            <a:fillRect/>
          </a:stretch>
        </p:blipFill>
        <p:spPr>
          <a:xfrm>
            <a:off x="2386236" y="2991982"/>
            <a:ext cx="317319" cy="3808"/>
          </a:xfrm>
          <a:prstGeom prst="rect">
            <a:avLst/>
          </a:prstGeom>
        </p:spPr>
      </p:pic>
      <p:pic>
        <p:nvPicPr>
          <p:cNvPr id="132" name="Image 70" descr=" "/>
          <p:cNvPicPr>
            <a:picLocks noChangeAspect="1"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2855867" y="2991982"/>
            <a:ext cx="990034" cy="3808"/>
          </a:xfrm>
          <a:prstGeom prst="rect">
            <a:avLst/>
          </a:prstGeom>
        </p:spPr>
      </p:pic>
      <p:pic>
        <p:nvPicPr>
          <p:cNvPr id="133" name="Image 71" descr=" "/>
          <p:cNvPicPr>
            <a:picLocks noChangeAspect="1"/>
          </p:cNvPicPr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3998214" y="2991982"/>
            <a:ext cx="1028112" cy="3808"/>
          </a:xfrm>
          <a:prstGeom prst="rect">
            <a:avLst/>
          </a:prstGeom>
        </p:spPr>
      </p:pic>
      <p:sp>
        <p:nvSpPr>
          <p:cNvPr id="134" name="Shape 60"/>
          <p:cNvSpPr/>
          <p:nvPr/>
        </p:nvSpPr>
        <p:spPr>
          <a:xfrm>
            <a:off x="3262035" y="2906931"/>
            <a:ext cx="177698" cy="165022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35" name="Image 72" descr=" "/>
          <p:cNvPicPr>
            <a:picLocks noChangeAspect="1"/>
          </p:cNvPicPr>
          <p:nvPr/>
        </p:nvPicPr>
        <p:blipFill>
          <a:blip r:embed="rId44">
            <a:extLst>
              <a:ext uri="{96DAC541-7B7A-43D3-8B79-37D633B846F1}">
                <asvg:svgBlip xmlns:asvg="http://schemas.microsoft.com/office/drawing/2016/SVG/main" r:embed="rId45"/>
              </a:ext>
            </a:extLst>
          </a:blip>
          <a:stretch>
            <a:fillRect/>
          </a:stretch>
        </p:blipFill>
        <p:spPr>
          <a:xfrm>
            <a:off x="3287420" y="2919625"/>
            <a:ext cx="129177" cy="129190"/>
          </a:xfrm>
          <a:prstGeom prst="rect">
            <a:avLst/>
          </a:prstGeom>
        </p:spPr>
      </p:pic>
      <p:sp>
        <p:nvSpPr>
          <p:cNvPr id="136" name="Shape 61"/>
          <p:cNvSpPr/>
          <p:nvPr/>
        </p:nvSpPr>
        <p:spPr>
          <a:xfrm>
            <a:off x="4417075" y="2906931"/>
            <a:ext cx="177698" cy="165022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37" name="Image 73" descr=" "/>
          <p:cNvPicPr>
            <a:picLocks noChangeAspect="1"/>
          </p:cNvPicPr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4442460" y="2919625"/>
            <a:ext cx="132871" cy="132884"/>
          </a:xfrm>
          <a:prstGeom prst="rect">
            <a:avLst/>
          </a:prstGeom>
        </p:spPr>
      </p:pic>
      <p:pic>
        <p:nvPicPr>
          <p:cNvPr id="138" name="Image 74" descr=" "/>
          <p:cNvPicPr>
            <a:picLocks noChangeAspect="1"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2855867" y="5010331"/>
            <a:ext cx="990034" cy="3808"/>
          </a:xfrm>
          <a:prstGeom prst="rect">
            <a:avLst/>
          </a:prstGeom>
        </p:spPr>
      </p:pic>
      <p:sp>
        <p:nvSpPr>
          <p:cNvPr id="139" name="Shape 62"/>
          <p:cNvSpPr/>
          <p:nvPr/>
        </p:nvSpPr>
        <p:spPr>
          <a:xfrm>
            <a:off x="3084337" y="4912587"/>
            <a:ext cx="533095" cy="152328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0" name="Text 63"/>
          <p:cNvSpPr/>
          <p:nvPr/>
        </p:nvSpPr>
        <p:spPr>
          <a:xfrm>
            <a:off x="3981290" y="4895662"/>
            <a:ext cx="1036574" cy="160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106"/>
              </a:lnSpc>
              <a:buNone/>
            </a:pPr>
            <a:r>
              <a:rPr lang="en-US" sz="800" dirty="0">
                <a:solidFill>
                  <a:srgbClr val="0F0F0F">
                    <a:alpha val="100000"/>
                  </a:srgbClr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individuel + groupe</a:t>
            </a:r>
            <a:endParaRPr lang="en-US" sz="800" dirty="0"/>
          </a:p>
        </p:txBody>
      </p:sp>
      <p:sp>
        <p:nvSpPr>
          <p:cNvPr id="141" name="Text 64"/>
          <p:cNvSpPr/>
          <p:nvPr/>
        </p:nvSpPr>
        <p:spPr>
          <a:xfrm>
            <a:off x="2889714" y="4882968"/>
            <a:ext cx="915621" cy="2192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106"/>
              </a:lnSpc>
              <a:buNone/>
            </a:pPr>
            <a:r>
              <a:rPr lang="en-US" sz="800" dirty="0">
                <a:solidFill>
                  <a:srgbClr val="0F0F0F">
                    <a:alpha val="100000"/>
                  </a:srgbClr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individuel</a:t>
            </a:r>
            <a:endParaRPr lang="en-US" sz="800" dirty="0"/>
          </a:p>
        </p:txBody>
      </p:sp>
      <p:sp>
        <p:nvSpPr>
          <p:cNvPr id="142" name="Text 65"/>
          <p:cNvSpPr/>
          <p:nvPr/>
        </p:nvSpPr>
        <p:spPr>
          <a:xfrm>
            <a:off x="3983406" y="5126270"/>
            <a:ext cx="1032343" cy="156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106"/>
              </a:lnSpc>
              <a:buNone/>
            </a:pPr>
            <a:r>
              <a:rPr lang="en-US" sz="700" dirty="0">
                <a:solidFill>
                  <a:srgbClr val="0F0F0F">
                    <a:alpha val="100000"/>
                  </a:srgbClr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enrichissement SIEM</a:t>
            </a:r>
            <a:endParaRPr lang="en-US" sz="700" dirty="0"/>
          </a:p>
        </p:txBody>
      </p:sp>
      <p:pic>
        <p:nvPicPr>
          <p:cNvPr id="143" name="Image 75" descr=" "/>
          <p:cNvPicPr>
            <a:picLocks noChangeAspect="1"/>
          </p:cNvPicPr>
          <p:nvPr/>
        </p:nvPicPr>
        <p:blipFill>
          <a:blip r:embed="rId42">
            <a:extLst>
              <a:ext uri="{96DAC541-7B7A-43D3-8B79-37D633B846F1}">
                <asvg:svgBlip xmlns:asvg="http://schemas.microsoft.com/office/drawing/2016/SVG/main" r:embed="rId43"/>
              </a:ext>
            </a:extLst>
          </a:blip>
          <a:stretch>
            <a:fillRect/>
          </a:stretch>
        </p:blipFill>
        <p:spPr>
          <a:xfrm>
            <a:off x="2195845" y="6013159"/>
            <a:ext cx="507710" cy="3808"/>
          </a:xfrm>
          <a:prstGeom prst="rect">
            <a:avLst/>
          </a:prstGeom>
        </p:spPr>
      </p:pic>
      <p:pic>
        <p:nvPicPr>
          <p:cNvPr id="144" name="Image 76" descr=" "/>
          <p:cNvPicPr>
            <a:picLocks noChangeAspect="1"/>
          </p:cNvPicPr>
          <p:nvPr/>
        </p:nvPicPr>
        <p:blipFill>
          <a:blip r:embed="rId36">
            <a:extLst>
              <a:ext uri="{96DAC541-7B7A-43D3-8B79-37D633B846F1}">
                <asvg:svgBlip xmlns:asvg="http://schemas.microsoft.com/office/drawing/2016/SVG/main" r:embed="rId48"/>
              </a:ext>
            </a:extLst>
          </a:blip>
          <a:stretch>
            <a:fillRect/>
          </a:stretch>
        </p:blipFill>
        <p:spPr>
          <a:xfrm>
            <a:off x="1700828" y="6216263"/>
            <a:ext cx="1002727" cy="3808"/>
          </a:xfrm>
          <a:prstGeom prst="rect">
            <a:avLst/>
          </a:prstGeom>
        </p:spPr>
      </p:pic>
      <p:pic>
        <p:nvPicPr>
          <p:cNvPr id="145" name="Image 77" descr=" "/>
          <p:cNvPicPr>
            <a:picLocks noChangeAspect="1"/>
          </p:cNvPicPr>
          <p:nvPr/>
        </p:nvPicPr>
        <p:blipFill>
          <a:blip r:embed="rId49">
            <a:extLst>
              <a:ext uri="{96DAC541-7B7A-43D3-8B79-37D633B846F1}">
                <asvg:svgBlip xmlns:asvg="http://schemas.microsoft.com/office/drawing/2016/SVG/main" r:embed="rId50"/>
              </a:ext>
            </a:extLst>
          </a:blip>
          <a:stretch>
            <a:fillRect/>
          </a:stretch>
        </p:blipFill>
        <p:spPr>
          <a:xfrm>
            <a:off x="2284694" y="6419368"/>
            <a:ext cx="418861" cy="3808"/>
          </a:xfrm>
          <a:prstGeom prst="rect">
            <a:avLst/>
          </a:prstGeom>
        </p:spPr>
      </p:pic>
      <p:sp>
        <p:nvSpPr>
          <p:cNvPr id="146" name="Text 66"/>
          <p:cNvSpPr/>
          <p:nvPr/>
        </p:nvSpPr>
        <p:spPr>
          <a:xfrm>
            <a:off x="355397" y="5508595"/>
            <a:ext cx="2311301" cy="2297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639"/>
              </a:lnSpc>
              <a:buNone/>
            </a:pPr>
            <a:r>
              <a:rPr lang="en-US" sz="1229" dirty="0">
                <a:solidFill>
                  <a:srgbClr val="0F0F0F">
                    <a:alpha val="100000"/>
                  </a:srgbClr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Autonomie sécurisée de l’utilisateur</a:t>
            </a:r>
            <a:endParaRPr lang="en-US" sz="1229" dirty="0"/>
          </a:p>
        </p:txBody>
      </p:sp>
      <p:sp>
        <p:nvSpPr>
          <p:cNvPr id="147" name="Text 67"/>
          <p:cNvSpPr/>
          <p:nvPr/>
        </p:nvSpPr>
        <p:spPr>
          <a:xfrm>
            <a:off x="355397" y="5877333"/>
            <a:ext cx="2293156" cy="6431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90"/>
              </a:lnSpc>
              <a:buNone/>
            </a:pPr>
            <a:r>
              <a:rPr lang="en-US" sz="800" dirty="0">
                <a:solidFill>
                  <a:srgbClr val="0F0F0F">
                    <a:alpha val="100000"/>
                  </a:srgbClr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Bannière d’avertissement utilisateur​</a:t>
            </a:r>
            <a:endParaRPr lang="en-US" sz="800" dirty="0"/>
          </a:p>
          <a:p>
            <a:pPr marL="0" indent="0" algn="l">
              <a:lnSpc>
                <a:spcPts val="1590"/>
              </a:lnSpc>
              <a:buNone/>
            </a:pPr>
            <a:r>
              <a:rPr lang="en-US" sz="800" dirty="0">
                <a:solidFill>
                  <a:srgbClr val="0F0F0F">
                    <a:alpha val="100000"/>
                  </a:srgbClr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Rapport d’emails stoppés</a:t>
            </a:r>
            <a:endParaRPr lang="en-US" sz="800" dirty="0"/>
          </a:p>
          <a:p>
            <a:pPr marL="0" indent="0" algn="l">
              <a:lnSpc>
                <a:spcPts val="1590"/>
              </a:lnSpc>
              <a:buNone/>
            </a:pPr>
            <a:r>
              <a:rPr lang="en-US" sz="800" dirty="0">
                <a:solidFill>
                  <a:srgbClr val="0F0F0F">
                    <a:alpha val="100000"/>
                  </a:srgbClr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Gestion autonome de la quarantaine</a:t>
            </a:r>
            <a:endParaRPr lang="en-US" sz="800" dirty="0"/>
          </a:p>
        </p:txBody>
      </p:sp>
      <p:pic>
        <p:nvPicPr>
          <p:cNvPr id="148" name="Image 78" descr=" "/>
          <p:cNvPicPr>
            <a:picLocks noChangeAspect="1"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2855867" y="6013159"/>
            <a:ext cx="990034" cy="3808"/>
          </a:xfrm>
          <a:prstGeom prst="rect">
            <a:avLst/>
          </a:prstGeom>
        </p:spPr>
      </p:pic>
      <p:pic>
        <p:nvPicPr>
          <p:cNvPr id="149" name="Image 79" descr=" "/>
          <p:cNvPicPr>
            <a:picLocks noChangeAspect="1"/>
          </p:cNvPicPr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3998214" y="6013159"/>
            <a:ext cx="1028112" cy="3808"/>
          </a:xfrm>
          <a:prstGeom prst="rect">
            <a:avLst/>
          </a:prstGeom>
        </p:spPr>
      </p:pic>
      <p:sp>
        <p:nvSpPr>
          <p:cNvPr id="150" name="Shape 68"/>
          <p:cNvSpPr/>
          <p:nvPr/>
        </p:nvSpPr>
        <p:spPr>
          <a:xfrm>
            <a:off x="3262035" y="5928109"/>
            <a:ext cx="177698" cy="165022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51" name="Image 80" descr=" "/>
          <p:cNvPicPr>
            <a:picLocks noChangeAspect="1"/>
          </p:cNvPicPr>
          <p:nvPr/>
        </p:nvPicPr>
        <p:blipFill>
          <a:blip r:embed="rId44">
            <a:extLst>
              <a:ext uri="{96DAC541-7B7A-43D3-8B79-37D633B846F1}">
                <asvg:svgBlip xmlns:asvg="http://schemas.microsoft.com/office/drawing/2016/SVG/main" r:embed="rId45"/>
              </a:ext>
            </a:extLst>
          </a:blip>
          <a:stretch>
            <a:fillRect/>
          </a:stretch>
        </p:blipFill>
        <p:spPr>
          <a:xfrm>
            <a:off x="3287420" y="5940803"/>
            <a:ext cx="129177" cy="129190"/>
          </a:xfrm>
          <a:prstGeom prst="rect">
            <a:avLst/>
          </a:prstGeom>
        </p:spPr>
      </p:pic>
      <p:sp>
        <p:nvSpPr>
          <p:cNvPr id="152" name="Shape 69"/>
          <p:cNvSpPr/>
          <p:nvPr/>
        </p:nvSpPr>
        <p:spPr>
          <a:xfrm>
            <a:off x="4417075" y="5928109"/>
            <a:ext cx="177698" cy="165022"/>
          </a:xfrm>
          <a:prstGeom prst="rect">
            <a:avLst/>
          </a:prstGeom>
          <a:solidFill>
            <a:srgbClr val="FFFFFF">
              <a:alpha val="100000"/>
            </a:srgbClr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53" name="Image 81" descr=" "/>
          <p:cNvPicPr>
            <a:picLocks noChangeAspect="1"/>
          </p:cNvPicPr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4442460" y="5940803"/>
            <a:ext cx="132871" cy="132884"/>
          </a:xfrm>
          <a:prstGeom prst="rect">
            <a:avLst/>
          </a:prstGeom>
        </p:spPr>
      </p:pic>
      <p:sp>
        <p:nvSpPr>
          <p:cNvPr id="154" name="Text 70"/>
          <p:cNvSpPr/>
          <p:nvPr/>
        </p:nvSpPr>
        <p:spPr>
          <a:xfrm>
            <a:off x="951956" y="6823733"/>
            <a:ext cx="4263371" cy="3921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363"/>
              </a:lnSpc>
              <a:buNone/>
            </a:pPr>
            <a:r>
              <a:rPr lang="en-US" sz="867" dirty="0">
                <a:solidFill>
                  <a:srgbClr val="FFFFFF">
                    <a:alpha val="100000"/>
                  </a:srgbClr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Disponible avec U-Cyber 360° </a:t>
            </a:r>
            <a:endParaRPr lang="en-US" sz="867" dirty="0"/>
          </a:p>
          <a:p>
            <a:pPr marL="0" indent="0" algn="l">
              <a:lnSpc>
                <a:spcPts val="1363"/>
              </a:lnSpc>
              <a:buNone/>
            </a:pPr>
            <a:r>
              <a:rPr lang="en-US" sz="867" dirty="0">
                <a:solidFill>
                  <a:srgbClr val="FFFFFF">
                    <a:alpha val="100000"/>
                  </a:srgbClr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La solution complète de Mailinblack pour réduire le cyber-risque humain</a:t>
            </a:r>
            <a:endParaRPr lang="en-US" sz="867" dirty="0"/>
          </a:p>
        </p:txBody>
      </p:sp>
      <p:pic>
        <p:nvPicPr>
          <p:cNvPr id="155" name="Image 82" descr=" "/>
          <p:cNvPicPr>
            <a:picLocks noChangeAspect="1"/>
          </p:cNvPicPr>
          <p:nvPr/>
        </p:nvPicPr>
        <p:blipFill>
          <a:blip r:embed="rId51">
            <a:extLst>
              <a:ext uri="{96DAC541-7B7A-43D3-8B79-37D633B846F1}">
                <asvg:svgBlip xmlns:asvg="http://schemas.microsoft.com/office/drawing/2016/SVG/main" r:embed="rId52"/>
              </a:ext>
            </a:extLst>
          </a:blip>
          <a:stretch>
            <a:fillRect/>
          </a:stretch>
        </p:blipFill>
        <p:spPr>
          <a:xfrm>
            <a:off x="228469" y="6765915"/>
            <a:ext cx="4874013" cy="507761"/>
          </a:xfrm>
          <a:prstGeom prst="rect">
            <a:avLst/>
          </a:prstGeom>
        </p:spPr>
      </p:pic>
      <p:sp>
        <p:nvSpPr>
          <p:cNvPr id="156" name="Text 71"/>
          <p:cNvSpPr/>
          <p:nvPr/>
        </p:nvSpPr>
        <p:spPr>
          <a:xfrm>
            <a:off x="2866444" y="5088188"/>
            <a:ext cx="968879" cy="220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106"/>
              </a:lnSpc>
              <a:buNone/>
            </a:pPr>
            <a:r>
              <a:rPr lang="en-US" sz="700" dirty="0">
                <a:solidFill>
                  <a:srgbClr val="0F0F0F">
                    <a:alpha val="100000"/>
                  </a:srgbClr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emails &amp; expéditeurs</a:t>
            </a:r>
            <a:endParaRPr lang="en-US" sz="700" dirty="0"/>
          </a:p>
        </p:txBody>
      </p:sp>
      <p:sp>
        <p:nvSpPr>
          <p:cNvPr id="157" name="Shape 72"/>
          <p:cNvSpPr/>
          <p:nvPr/>
        </p:nvSpPr>
        <p:spPr>
          <a:xfrm>
            <a:off x="393475" y="6854773"/>
            <a:ext cx="330011" cy="330045"/>
          </a:xfrm>
          <a:prstGeom prst="rect">
            <a:avLst/>
          </a:prstGeom>
          <a:noFill/>
          <a:ln/>
        </p:spPr>
        <p:txBody>
          <a:bodyPr/>
          <a:lstStyle/>
          <a:p>
            <a:endParaRPr lang="fr-FR"/>
          </a:p>
        </p:txBody>
      </p:sp>
      <p:sp>
        <p:nvSpPr>
          <p:cNvPr id="158" name="Shape 73"/>
          <p:cNvSpPr/>
          <p:nvPr/>
        </p:nvSpPr>
        <p:spPr>
          <a:xfrm>
            <a:off x="393475" y="6854773"/>
            <a:ext cx="330011" cy="330045"/>
          </a:xfrm>
          <a:prstGeom prst="rect">
            <a:avLst/>
          </a:prstGeom>
          <a:noFill/>
          <a:ln/>
        </p:spPr>
        <p:txBody>
          <a:bodyPr/>
          <a:lstStyle/>
          <a:p>
            <a:endParaRPr lang="fr-FR"/>
          </a:p>
        </p:txBody>
      </p:sp>
      <p:sp>
        <p:nvSpPr>
          <p:cNvPr id="159" name="Shape 74"/>
          <p:cNvSpPr/>
          <p:nvPr/>
        </p:nvSpPr>
        <p:spPr>
          <a:xfrm>
            <a:off x="393475" y="6854773"/>
            <a:ext cx="330011" cy="330045"/>
          </a:xfrm>
          <a:prstGeom prst="roundRect">
            <a:avLst>
              <a:gd name="adj" fmla="val 13854"/>
            </a:avLst>
          </a:prstGeom>
          <a:solidFill>
            <a:srgbClr val="FFFFFF">
              <a:alpha val="100000"/>
            </a:srgbClr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60" name="Image 83" descr=" "/>
          <p:cNvPicPr>
            <a:picLocks noChangeAspect="1"/>
          </p:cNvPicPr>
          <p:nvPr/>
        </p:nvPicPr>
        <p:blipFill>
          <a:blip r:embed="rId53">
            <a:extLst>
              <a:ext uri="{96DAC541-7B7A-43D3-8B79-37D633B846F1}">
                <asvg:svgBlip xmlns:asvg="http://schemas.microsoft.com/office/drawing/2016/SVG/main" r:embed="rId54"/>
              </a:ext>
            </a:extLst>
          </a:blip>
          <a:stretch>
            <a:fillRect/>
          </a:stretch>
        </p:blipFill>
        <p:spPr>
          <a:xfrm>
            <a:off x="483272" y="6941295"/>
            <a:ext cx="150410" cy="15981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524</Words>
  <Application>Microsoft Macintosh PowerPoint</Application>
  <PresentationFormat>Personnalisé</PresentationFormat>
  <Paragraphs>91</Paragraphs>
  <Slides>4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Poppins Light</vt:lpstr>
      <vt:lpstr>Poppins Regular</vt:lpstr>
      <vt:lpstr>Poppins SemiBold</vt:lpstr>
      <vt:lpstr>Office Theme</vt:lpstr>
      <vt:lpstr>Présentation PowerPoint</vt:lpstr>
      <vt:lpstr>Présentation PowerPoint</vt:lpstr>
      <vt:lpstr>Présentation PowerPoint</vt:lpstr>
      <vt:lpstr>Présentation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Mélina Guilley</cp:lastModifiedBy>
  <cp:revision>2</cp:revision>
  <dcterms:created xsi:type="dcterms:W3CDTF">2025-12-16T17:20:06Z</dcterms:created>
  <dcterms:modified xsi:type="dcterms:W3CDTF">2025-12-16T17:21:15Z</dcterms:modified>
</cp:coreProperties>
</file>